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8" r:id="rId5"/>
    <p:sldId id="287" r:id="rId6"/>
    <p:sldId id="286" r:id="rId7"/>
    <p:sldId id="288" r:id="rId8"/>
    <p:sldId id="289" r:id="rId9"/>
    <p:sldId id="290" r:id="rId10"/>
    <p:sldId id="294" r:id="rId11"/>
    <p:sldId id="278" r:id="rId12"/>
    <p:sldId id="279" r:id="rId13"/>
    <p:sldId id="281" r:id="rId14"/>
    <p:sldId id="297" r:id="rId15"/>
    <p:sldId id="298" r:id="rId16"/>
    <p:sldId id="299" r:id="rId17"/>
    <p:sldId id="30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EF68A-BC98-4970-8904-1709D6C195CF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14CD4-CB2C-4D13-A5F5-75F3E8315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МБДОУ «Полянский детский сад «Родничок»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вида»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1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6" y="1600200"/>
            <a:ext cx="67610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0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MISC\DCIM\120_2311\IMG_2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118" y="473631"/>
            <a:ext cx="3789040" cy="2841780"/>
          </a:xfrm>
          <a:prstGeom prst="rect">
            <a:avLst/>
          </a:prstGeom>
          <a:noFill/>
        </p:spPr>
      </p:pic>
      <p:pic>
        <p:nvPicPr>
          <p:cNvPr id="7171" name="Picture 3" descr="H:\MISC\DCIM\120_2311\IMG_2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28447" y="672354"/>
            <a:ext cx="3870170" cy="2902745"/>
          </a:xfrm>
          <a:prstGeom prst="rect">
            <a:avLst/>
          </a:prstGeom>
          <a:noFill/>
        </p:spPr>
      </p:pic>
      <p:pic>
        <p:nvPicPr>
          <p:cNvPr id="7172" name="Picture 4" descr="H:\MISC\DCIM\120_2311\IMG_2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67147" y="2913573"/>
            <a:ext cx="3941956" cy="295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MISC\DCIM\120_2311\IMG_2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88641"/>
            <a:ext cx="4248471" cy="3186353"/>
          </a:xfrm>
          <a:prstGeom prst="rect">
            <a:avLst/>
          </a:prstGeom>
          <a:noFill/>
        </p:spPr>
      </p:pic>
      <p:pic>
        <p:nvPicPr>
          <p:cNvPr id="8195" name="Picture 3" descr="H:\MISC\DCIM\120_2311\IMG_2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01008"/>
            <a:ext cx="4229953" cy="3172593"/>
          </a:xfrm>
          <a:prstGeom prst="rect">
            <a:avLst/>
          </a:prstGeom>
          <a:noFill/>
        </p:spPr>
      </p:pic>
      <p:pic>
        <p:nvPicPr>
          <p:cNvPr id="8196" name="Picture 4" descr="H:\MISC\DCIM\120_2311\IMG_2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10122" cy="308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20688"/>
            <a:ext cx="422447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212976"/>
            <a:ext cx="5759624" cy="323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3524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20518_131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916697" cy="593752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20518_1315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4006" y="476672"/>
            <a:ext cx="4540616" cy="6054155"/>
          </a:xfrm>
        </p:spPr>
      </p:pic>
      <p:pic>
        <p:nvPicPr>
          <p:cNvPr id="2050" name="Picture 2" descr="C:\Users\Admin\Downloads\IMG_20220518_131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864" y="548681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IMG_20220518_1316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83112" cy="5577483"/>
          </a:xfrm>
          <a:prstGeom prst="rect">
            <a:avLst/>
          </a:prstGeom>
          <a:noFill/>
        </p:spPr>
      </p:pic>
      <p:pic>
        <p:nvPicPr>
          <p:cNvPr id="1027" name="Picture 3" descr="C:\Users\Admin\Downloads\IMG_20220518_131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4237119" cy="5649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IMG_20220518_132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638667" cy="3479000"/>
          </a:xfrm>
          <a:prstGeom prst="rect">
            <a:avLst/>
          </a:prstGeom>
          <a:noFill/>
        </p:spPr>
      </p:pic>
      <p:pic>
        <p:nvPicPr>
          <p:cNvPr id="4099" name="Picture 3" descr="C:\Users\Admin\Downloads\IMG_20220518_132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4398640" cy="3298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для стенда\IMG_9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754512" cy="2503008"/>
          </a:xfrm>
          <a:prstGeom prst="rect">
            <a:avLst/>
          </a:prstGeom>
          <a:noFill/>
        </p:spPr>
      </p:pic>
      <p:pic>
        <p:nvPicPr>
          <p:cNvPr id="2051" name="Picture 3" descr="G:\фото\центральная\S17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096455" cy="2304256"/>
          </a:xfrm>
          <a:prstGeom prst="rect">
            <a:avLst/>
          </a:prstGeom>
          <a:noFill/>
        </p:spPr>
      </p:pic>
      <p:pic>
        <p:nvPicPr>
          <p:cNvPr id="2052" name="Picture 4" descr="G:\фото\центральная\S158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4016446" cy="2259251"/>
          </a:xfrm>
          <a:prstGeom prst="rect">
            <a:avLst/>
          </a:prstGeom>
          <a:noFill/>
        </p:spPr>
      </p:pic>
      <p:pic>
        <p:nvPicPr>
          <p:cNvPr id="2053" name="Picture 5" descr="G:\фото\фото для сада 2\мария васил\S164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4096455" cy="2304256"/>
          </a:xfrm>
          <a:prstGeom prst="rect">
            <a:avLst/>
          </a:prstGeom>
          <a:noFill/>
        </p:spPr>
      </p:pic>
      <p:pic>
        <p:nvPicPr>
          <p:cNvPr id="2054" name="Picture 6" descr="G:\фото\фото для сада 2\центральная\SAM_0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3737" y="2245369"/>
            <a:ext cx="4024447" cy="226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\фото для сада 2\центральная\S1630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404664"/>
            <a:ext cx="4038600" cy="2271713"/>
          </a:xfrm>
          <a:prstGeom prst="rect">
            <a:avLst/>
          </a:prstGeom>
          <a:noFill/>
        </p:spPr>
      </p:pic>
      <p:pic>
        <p:nvPicPr>
          <p:cNvPr id="3075" name="Picture 3" descr="G:\САЙТ\ФОТОГАЛЕРЕЯ\МЫ ЗАНИМАЕМСЯ\S193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038600" cy="2271713"/>
          </a:xfrm>
          <a:prstGeom prst="rect">
            <a:avLst/>
          </a:prstGeom>
          <a:noFill/>
        </p:spPr>
      </p:pic>
      <p:pic>
        <p:nvPicPr>
          <p:cNvPr id="3076" name="Picture 4" descr="G:\САЙТ\ФОТОГАЛЕРЕЯ\МЫ ЗАНИМАЕМСЯ\S193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96456" cy="2304256"/>
          </a:xfrm>
          <a:prstGeom prst="rect">
            <a:avLst/>
          </a:prstGeom>
          <a:noFill/>
        </p:spPr>
      </p:pic>
      <p:pic>
        <p:nvPicPr>
          <p:cNvPr id="3077" name="Picture 5" descr="G:\САЙТ\ФОТОГАЛЕРЕЯ\МЫ ЗАНИМАЕМСЯ\S195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65104"/>
            <a:ext cx="4096454" cy="2304256"/>
          </a:xfrm>
          <a:prstGeom prst="rect">
            <a:avLst/>
          </a:prstGeom>
          <a:noFill/>
        </p:spPr>
      </p:pic>
      <p:pic>
        <p:nvPicPr>
          <p:cNvPr id="3078" name="Picture 6" descr="G:\САЙТ\ФОТОГАЛЕРЕЯ\НЕДЕЛЯ ПСИХОЛОГИИ В ДЕТСКОМ САДУ\S191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420888"/>
            <a:ext cx="4135782" cy="2326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392488" cy="329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043" y="3717032"/>
            <a:ext cx="403244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H:\MISC\DCIM\122_2911\IMG_2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260647"/>
            <a:ext cx="3960440" cy="297284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5537" y="3692526"/>
            <a:ext cx="4104456" cy="3079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12200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24099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1220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031673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122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1767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1220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481363" cy="56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0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328592" cy="2997333"/>
          </a:xfrm>
        </p:spPr>
      </p:pic>
      <p:pic>
        <p:nvPicPr>
          <p:cNvPr id="5" name="Содержимое 3" descr="SAM_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573015"/>
            <a:ext cx="5544616" cy="3118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07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5800644" cy="3262862"/>
          </a:xfrm>
        </p:spPr>
      </p:pic>
      <p:pic>
        <p:nvPicPr>
          <p:cNvPr id="5" name="Содержимое 4" descr="SAM_0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717032"/>
            <a:ext cx="5237844" cy="294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11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МБДОУ «Полянский детский сад «Родничок» общеразвивающего вида»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10</cp:revision>
  <dcterms:created xsi:type="dcterms:W3CDTF">2017-06-01T18:29:26Z</dcterms:created>
  <dcterms:modified xsi:type="dcterms:W3CDTF">2022-06-21T06:47:18Z</dcterms:modified>
</cp:coreProperties>
</file>