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B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12/2/2019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12/2/2019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12/2/2019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12/2/2019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8593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0140.jpg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101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1132.jpg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124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1314.jpg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1713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1543.jpg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1933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2459.jpg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2549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2826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3024.jpg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F:\2%20&#1055;&#1045;&#1057;&#1054;&#1050;\&#1053;&#1040;&#1057;&#1058;&#1071;%20&#1079;&#1072;&#1085;&#1103;&#1090;&#1080;&#1077;%20&#1074;%20&#1075;&#1088;&#1091;&#1087;&#1087;&#1077;\IMG_20191111_093029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00042"/>
            <a:ext cx="8229600" cy="98474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Муниципальное бюджетное дошкольное образовательное учреждение «Полянский детский сад «Родничок» </a:t>
            </a:r>
            <a:r>
              <a:rPr lang="ru-RU" sz="1800" dirty="0" err="1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общеразвивающего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вида»</a:t>
            </a:r>
            <a:endParaRPr lang="ru-RU" sz="1800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00240"/>
            <a:ext cx="6400800" cy="421484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ФОТООТЧЕТ о мастер – классе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Анастасии М. 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в группе сверстников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по созданию песочной картины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 «Море»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</a:rPr>
              <a:t>педагог – психолог</a:t>
            </a:r>
          </a:p>
          <a:p>
            <a:pPr algn="r"/>
            <a:r>
              <a:rPr lang="ru-RU" sz="2400" b="1" dirty="0" err="1" smtClean="0">
                <a:solidFill>
                  <a:srgbClr val="FFC000"/>
                </a:solidFill>
              </a:rPr>
              <a:t>Храмшина</a:t>
            </a:r>
            <a:r>
              <a:rPr lang="ru-RU" sz="2400" b="1" dirty="0" smtClean="0">
                <a:solidFill>
                  <a:srgbClr val="FFC000"/>
                </a:solidFill>
              </a:rPr>
              <a:t> И.В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1500" b="1" dirty="0" smtClean="0">
                <a:solidFill>
                  <a:schemeClr val="bg1"/>
                </a:solidFill>
              </a:rPr>
              <a:t>село Поляны</a:t>
            </a:r>
          </a:p>
          <a:p>
            <a:r>
              <a:rPr lang="ru-RU" sz="1500" b="1" dirty="0" smtClean="0">
                <a:solidFill>
                  <a:schemeClr val="bg1"/>
                </a:solidFill>
              </a:rPr>
              <a:t>ноябрь 2019 года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Фельдшерова Т К\Desktop\телефон фото\IMG_20191022_1025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992888" cy="5904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813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(Подготовительная к школе группа «А» )</a:t>
            </a:r>
            <a:b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Все готово к работе, но без совместного традиционного приветствия ни одно дело мы не начинаем.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5" name="IMG_20191111_085933.jpg" descr="F:\2 ПЕСОК\НАСТЯ занятие в группе\IMG_20191111_085933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28596" y="207167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G_20191111_090140.jpg" descr="F:\2 ПЕСОК\НАСТЯ занятие в группе\IMG_20191111_09014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857752" y="321468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Пальчиковая разминка</a:t>
            </a:r>
            <a:b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Засыпка светового стола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G_20191111_091013.jpg" descr="F:\2 ПЕСОК\НАСТЯ занятие в группе\IMG_20191111_091013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G_20191111_091132.jpg" descr="F:\2 ПЕСОК\НАСТЯ занятие в группе\IMG_20191111_091132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Прочерчиваем линию горизонта</a:t>
            </a:r>
            <a:b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«Струйкой» рисуем солнце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G_20191111_091240.jpg" descr="F:\2 ПЕСОК\НАСТЯ занятие в группе\IMG_20191111_091240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158" y="164305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G_20191111_091314.jpg" descr="F:\2 ПЕСОК\НАСТЯ занятие в группе\IMG_20191111_091314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714876" y="292893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«А вот и пальмы появляются!»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8" name="IMG_20191111_091713.jpg" descr="F:\2 ПЕСОК\НАСТЯ занятие в группе\IMG_20191111_091713.jpg"/>
          <p:cNvPicPr>
            <a:picLocks noGrp="1" noChangeAspect="1"/>
          </p:cNvPicPr>
          <p:nvPr>
            <p:ph sz="half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G_20191111_091543.jpg" descr="F:\2 ПЕСОК\НАСТЯ занятие в группе\IMG_20191111_091543.jpg"/>
          <p:cNvPicPr>
            <a:picLocks noGrp="1" noChangeAspect="1"/>
          </p:cNvPicPr>
          <p:nvPr>
            <p:ph sz="half" idx="1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«Ребята, кто хочет научиться рисовать так, как Анастасия?»</a:t>
            </a:r>
            <a:br>
              <a:rPr lang="ru-RU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- «Я, Я и Я…»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G_20191111_091933.jpg" descr="F:\2 ПЕСОК\НАСТЯ занятие в группе\IMG_20191111_091933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28459" y="1628800"/>
            <a:ext cx="4487557" cy="4724177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G_20191111_092459.jpg" descr="F:\2 ПЕСОК\НАСТЯ занятие в группе\IMG_20191111_092459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932040" y="1785925"/>
            <a:ext cx="3754760" cy="500634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Последние штрихи мастера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 картина «МОРЕ»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готова!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G_20191111_092549.jpg" descr="F:\2 ПЕСОК\НАСТЯ занятие в группе\IMG_20191111_092549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51520" y="1700808"/>
            <a:ext cx="3757749" cy="435665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Фельдшерова Т К\Desktop\телефон фото\IMG_20191022_1025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11838"/>
            <a:ext cx="4625340" cy="3445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«НАСТЯ, какая ты молодец!!!»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G_20191111_092826.jpg" descr="F:\2 ПЕСОК\НАСТЯ занятие в группе\IMG_20191111_09282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158" y="1643050"/>
            <a:ext cx="4038600" cy="302895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G_20191111_093024.jpg" descr="F:\2 ПЕСОК\НАСТЯ занятие в группе\IMG_20191111_093024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786314" y="2857496"/>
            <a:ext cx="4038600" cy="302895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Заслуженные, восторженные аплодисменты зрителей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5" name="IMG_20191111_093029.jpg" descr="F:\2 ПЕСОК\НАСТЯ занятие в группе\IMG_20191111_093029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rcRect t="1852" b="1852"/>
          <a:stretch>
            <a:fillRect/>
          </a:stretch>
        </p:blipFill>
        <p:spPr>
          <a:xfrm>
            <a:off x="1571604" y="2143116"/>
            <a:ext cx="5757874" cy="415845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000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94</Words>
  <Application>Microsoft Office PowerPoint</Application>
  <PresentationFormat>Экран (4:3)</PresentationFormat>
  <Paragraphs>18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Муниципальное бюджетное дошкольное образовательное учреждение «Полянский детский сад «Родничок» общеразвивающего вида»</vt:lpstr>
      <vt:lpstr>(Подготовительная к школе группа «А» ) Все готово к работе, но без совместного традиционного приветствия ни одно дело мы не начинаем.</vt:lpstr>
      <vt:lpstr>Пальчиковая разминка Засыпка светового стола</vt:lpstr>
      <vt:lpstr>Прочерчиваем линию горизонта «Струйкой» рисуем солнце</vt:lpstr>
      <vt:lpstr>«А вот и пальмы появляются!»</vt:lpstr>
      <vt:lpstr>«Ребята, кто хочет научиться рисовать так, как Анастасия?» - «Я, Я и Я…» </vt:lpstr>
      <vt:lpstr>Последние штрихи мастера  и картина «МОРЕ» готова!</vt:lpstr>
      <vt:lpstr>«НАСТЯ, какая ты молодец!!!»</vt:lpstr>
      <vt:lpstr>Заслуженные, восторженные аплодисменты зрителей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Фельдшерова Т К</dc:creator>
  <cp:lastModifiedBy>Teacher</cp:lastModifiedBy>
  <cp:revision>6</cp:revision>
  <dcterms:created xsi:type="dcterms:W3CDTF">2019-11-17T16:16:50Z</dcterms:created>
  <dcterms:modified xsi:type="dcterms:W3CDTF">2019-12-02T17:24:37Z</dcterms:modified>
</cp:coreProperties>
</file>