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91" r:id="rId3"/>
    <p:sldId id="259" r:id="rId4"/>
    <p:sldId id="260" r:id="rId5"/>
    <p:sldId id="261" r:id="rId6"/>
    <p:sldId id="276" r:id="rId7"/>
    <p:sldId id="267" r:id="rId8"/>
    <p:sldId id="268" r:id="rId9"/>
    <p:sldId id="269" r:id="rId10"/>
    <p:sldId id="292" r:id="rId11"/>
    <p:sldId id="293" r:id="rId12"/>
    <p:sldId id="270" r:id="rId13"/>
    <p:sldId id="271" r:id="rId14"/>
    <p:sldId id="273" r:id="rId15"/>
    <p:sldId id="274" r:id="rId16"/>
    <p:sldId id="287" r:id="rId17"/>
    <p:sldId id="290" r:id="rId18"/>
    <p:sldId id="275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94" r:id="rId30"/>
    <p:sldId id="295" r:id="rId31"/>
    <p:sldId id="296" r:id="rId32"/>
    <p:sldId id="297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DAAEF3-8F49-415D-BD46-D83FEBDB66AD}" v="142" dt="2021-01-28T15:09:54.4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6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in333roman@outlook.com" userId="197b5935ca5df835" providerId="LiveId" clId="{F4DAAEF3-8F49-415D-BD46-D83FEBDB66AD}"/>
    <pc:docChg chg="undo custSel mod addSld delSld modSld">
      <pc:chgData name="gorin333roman@outlook.com" userId="197b5935ca5df835" providerId="LiveId" clId="{F4DAAEF3-8F49-415D-BD46-D83FEBDB66AD}" dt="2021-01-28T15:09:54.421" v="730"/>
      <pc:docMkLst>
        <pc:docMk/>
      </pc:docMkLst>
      <pc:sldChg chg="delSp modSp new mod">
        <pc:chgData name="gorin333roman@outlook.com" userId="197b5935ca5df835" providerId="LiveId" clId="{F4DAAEF3-8F49-415D-BD46-D83FEBDB66AD}" dt="2021-01-28T14:07:31.902" v="124" actId="20577"/>
        <pc:sldMkLst>
          <pc:docMk/>
          <pc:sldMk cId="3324616492" sldId="256"/>
        </pc:sldMkLst>
        <pc:spChg chg="mod">
          <ac:chgData name="gorin333roman@outlook.com" userId="197b5935ca5df835" providerId="LiveId" clId="{F4DAAEF3-8F49-415D-BD46-D83FEBDB66AD}" dt="2021-01-28T14:07:31.902" v="124" actId="20577"/>
          <ac:spMkLst>
            <pc:docMk/>
            <pc:sldMk cId="3324616492" sldId="256"/>
            <ac:spMk id="2" creationId="{D8E324D6-5DAE-43C0-918C-370BBC1D4E2A}"/>
          </ac:spMkLst>
        </pc:spChg>
        <pc:spChg chg="del mod">
          <ac:chgData name="gorin333roman@outlook.com" userId="197b5935ca5df835" providerId="LiveId" clId="{F4DAAEF3-8F49-415D-BD46-D83FEBDB66AD}" dt="2021-01-28T14:06:46.597" v="108" actId="478"/>
          <ac:spMkLst>
            <pc:docMk/>
            <pc:sldMk cId="3324616492" sldId="256"/>
            <ac:spMk id="3" creationId="{D9865644-B715-4D4E-A5BF-E144FB7E148D}"/>
          </ac:spMkLst>
        </pc:spChg>
      </pc:sldChg>
      <pc:sldChg chg="modSp new del mod">
        <pc:chgData name="gorin333roman@outlook.com" userId="197b5935ca5df835" providerId="LiveId" clId="{F4DAAEF3-8F49-415D-BD46-D83FEBDB66AD}" dt="2021-01-28T14:09:06.017" v="136" actId="2696"/>
        <pc:sldMkLst>
          <pc:docMk/>
          <pc:sldMk cId="978694663" sldId="257"/>
        </pc:sldMkLst>
        <pc:spChg chg="mod">
          <ac:chgData name="gorin333roman@outlook.com" userId="197b5935ca5df835" providerId="LiveId" clId="{F4DAAEF3-8F49-415D-BD46-D83FEBDB66AD}" dt="2021-01-28T14:07:57.740" v="132" actId="20577"/>
          <ac:spMkLst>
            <pc:docMk/>
            <pc:sldMk cId="978694663" sldId="257"/>
            <ac:spMk id="2" creationId="{C295B396-0F18-4700-8677-A2E0A9A3398E}"/>
          </ac:spMkLst>
        </pc:spChg>
      </pc:sldChg>
      <pc:sldChg chg="addSp delSp modSp new del mod setBg">
        <pc:chgData name="gorin333roman@outlook.com" userId="197b5935ca5df835" providerId="LiveId" clId="{F4DAAEF3-8F49-415D-BD46-D83FEBDB66AD}" dt="2021-01-28T14:15:00.731" v="219" actId="2696"/>
        <pc:sldMkLst>
          <pc:docMk/>
          <pc:sldMk cId="3353713854" sldId="258"/>
        </pc:sldMkLst>
        <pc:spChg chg="mod">
          <ac:chgData name="gorin333roman@outlook.com" userId="197b5935ca5df835" providerId="LiveId" clId="{F4DAAEF3-8F49-415D-BD46-D83FEBDB66AD}" dt="2021-01-28T14:09:45.546" v="141" actId="26606"/>
          <ac:spMkLst>
            <pc:docMk/>
            <pc:sldMk cId="3353713854" sldId="258"/>
            <ac:spMk id="2" creationId="{698ADF3C-9D6E-44F3-A6C7-D4BED3197D36}"/>
          </ac:spMkLst>
        </pc:spChg>
        <pc:spChg chg="del">
          <ac:chgData name="gorin333roman@outlook.com" userId="197b5935ca5df835" providerId="LiveId" clId="{F4DAAEF3-8F49-415D-BD46-D83FEBDB66AD}" dt="2021-01-28T14:08:46.939" v="133" actId="931"/>
          <ac:spMkLst>
            <pc:docMk/>
            <pc:sldMk cId="3353713854" sldId="258"/>
            <ac:spMk id="3" creationId="{33A4E43F-B192-4AC0-BA5B-D306B4CFF613}"/>
          </ac:spMkLst>
        </pc:spChg>
        <pc:spChg chg="add del">
          <ac:chgData name="gorin333roman@outlook.com" userId="197b5935ca5df835" providerId="LiveId" clId="{F4DAAEF3-8F49-415D-BD46-D83FEBDB66AD}" dt="2021-01-28T14:09:32.826" v="138"/>
          <ac:spMkLst>
            <pc:docMk/>
            <pc:sldMk cId="3353713854" sldId="258"/>
            <ac:spMk id="9" creationId="{B6CAC975-D9E0-44B8-B2E8-D122D377274E}"/>
          </ac:spMkLst>
        </pc:spChg>
        <pc:spChg chg="add">
          <ac:chgData name="gorin333roman@outlook.com" userId="197b5935ca5df835" providerId="LiveId" clId="{F4DAAEF3-8F49-415D-BD46-D83FEBDB66AD}" dt="2021-01-28T14:09:45.546" v="141" actId="26606"/>
          <ac:spMkLst>
            <pc:docMk/>
            <pc:sldMk cId="3353713854" sldId="258"/>
            <ac:spMk id="17" creationId="{823AC064-BC96-4F32-8AE1-B2FD38754823}"/>
          </ac:spMkLst>
        </pc:spChg>
        <pc:picChg chg="add mod ord">
          <ac:chgData name="gorin333roman@outlook.com" userId="197b5935ca5df835" providerId="LiveId" clId="{F4DAAEF3-8F49-415D-BD46-D83FEBDB66AD}" dt="2021-01-28T14:09:52.711" v="144" actId="1076"/>
          <ac:picMkLst>
            <pc:docMk/>
            <pc:sldMk cId="3353713854" sldId="258"/>
            <ac:picMk id="5" creationId="{2FB94CD5-D6D1-4C91-9E3A-0AB3D22F2483}"/>
          </ac:picMkLst>
        </pc:picChg>
        <pc:picChg chg="add mod">
          <ac:chgData name="gorin333roman@outlook.com" userId="197b5935ca5df835" providerId="LiveId" clId="{F4DAAEF3-8F49-415D-BD46-D83FEBDB66AD}" dt="2021-01-28T14:09:51.951" v="143" actId="14100"/>
          <ac:picMkLst>
            <pc:docMk/>
            <pc:sldMk cId="3353713854" sldId="258"/>
            <ac:picMk id="7" creationId="{4A1BB86B-3BA2-4517-B0E2-3F470C589030}"/>
          </ac:picMkLst>
        </pc:picChg>
        <pc:cxnChg chg="add del">
          <ac:chgData name="gorin333roman@outlook.com" userId="197b5935ca5df835" providerId="LiveId" clId="{F4DAAEF3-8F49-415D-BD46-D83FEBDB66AD}" dt="2021-01-28T14:09:45.546" v="141" actId="26606"/>
          <ac:cxnSpMkLst>
            <pc:docMk/>
            <pc:sldMk cId="3353713854" sldId="258"/>
            <ac:cxnSpMk id="12" creationId="{39B7FDC9-F0CE-43A7-9F2A-83DD09DC3453}"/>
          </ac:cxnSpMkLst>
        </pc:cxnChg>
        <pc:cxnChg chg="add">
          <ac:chgData name="gorin333roman@outlook.com" userId="197b5935ca5df835" providerId="LiveId" clId="{F4DAAEF3-8F49-415D-BD46-D83FEBDB66AD}" dt="2021-01-28T14:09:45.546" v="141" actId="26606"/>
          <ac:cxnSpMkLst>
            <pc:docMk/>
            <pc:sldMk cId="3353713854" sldId="258"/>
            <ac:cxnSpMk id="19" creationId="{7E7C77BC-7138-40B1-A15B-20F57A494629}"/>
          </ac:cxnSpMkLst>
        </pc:cxnChg>
        <pc:cxnChg chg="add">
          <ac:chgData name="gorin333roman@outlook.com" userId="197b5935ca5df835" providerId="LiveId" clId="{F4DAAEF3-8F49-415D-BD46-D83FEBDB66AD}" dt="2021-01-28T14:09:45.546" v="141" actId="26606"/>
          <ac:cxnSpMkLst>
            <pc:docMk/>
            <pc:sldMk cId="3353713854" sldId="258"/>
            <ac:cxnSpMk id="21" creationId="{DB146403-F3D6-484B-B2ED-97F9565D0370}"/>
          </ac:cxnSpMkLst>
        </pc:cxnChg>
      </pc:sldChg>
      <pc:sldChg chg="addSp delSp modSp new mod modTransition setBg">
        <pc:chgData name="gorin333roman@outlook.com" userId="197b5935ca5df835" providerId="LiveId" clId="{F4DAAEF3-8F49-415D-BD46-D83FEBDB66AD}" dt="2021-01-28T15:08:21.779" v="705"/>
        <pc:sldMkLst>
          <pc:docMk/>
          <pc:sldMk cId="2023911040" sldId="259"/>
        </pc:sldMkLst>
        <pc:spChg chg="mod">
          <ac:chgData name="gorin333roman@outlook.com" userId="197b5935ca5df835" providerId="LiveId" clId="{F4DAAEF3-8F49-415D-BD46-D83FEBDB66AD}" dt="2021-01-28T14:15:09.592" v="220" actId="26606"/>
          <ac:spMkLst>
            <pc:docMk/>
            <pc:sldMk cId="2023911040" sldId="259"/>
            <ac:spMk id="2" creationId="{82ED7F56-B10C-478F-818C-6E11C134EBE3}"/>
          </ac:spMkLst>
        </pc:spChg>
        <pc:spChg chg="del">
          <ac:chgData name="gorin333roman@outlook.com" userId="197b5935ca5df835" providerId="LiveId" clId="{F4DAAEF3-8F49-415D-BD46-D83FEBDB66AD}" dt="2021-01-28T14:10:14.806" v="145" actId="931"/>
          <ac:spMkLst>
            <pc:docMk/>
            <pc:sldMk cId="2023911040" sldId="259"/>
            <ac:spMk id="3" creationId="{BE0F6A56-7834-4EA4-8917-A7593DE73F2D}"/>
          </ac:spMkLst>
        </pc:spChg>
        <pc:spChg chg="add del">
          <ac:chgData name="gorin333roman@outlook.com" userId="197b5935ca5df835" providerId="LiveId" clId="{F4DAAEF3-8F49-415D-BD46-D83FEBDB66AD}" dt="2021-01-28T14:10:26.292" v="150" actId="931"/>
          <ac:spMkLst>
            <pc:docMk/>
            <pc:sldMk cId="2023911040" sldId="259"/>
            <ac:spMk id="9" creationId="{846BA58E-08B9-4B37-90E5-468B53785214}"/>
          </ac:spMkLst>
        </pc:spChg>
        <pc:spChg chg="add del">
          <ac:chgData name="gorin333roman@outlook.com" userId="197b5935ca5df835" providerId="LiveId" clId="{F4DAAEF3-8F49-415D-BD46-D83FEBDB66AD}" dt="2021-01-28T14:15:09.592" v="220" actId="26606"/>
          <ac:spMkLst>
            <pc:docMk/>
            <pc:sldMk cId="2023911040" sldId="259"/>
            <ac:spMk id="12" creationId="{828D1E49-2A21-4A83-A0E0-FB1597B4B2ED}"/>
          </ac:spMkLst>
        </pc:spChg>
        <pc:spChg chg="add del">
          <ac:chgData name="gorin333roman@outlook.com" userId="197b5935ca5df835" providerId="LiveId" clId="{F4DAAEF3-8F49-415D-BD46-D83FEBDB66AD}" dt="2021-01-28T14:15:09.592" v="220" actId="26606"/>
          <ac:spMkLst>
            <pc:docMk/>
            <pc:sldMk cId="2023911040" sldId="259"/>
            <ac:spMk id="37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4:15:17.889" v="221" actId="931"/>
          <ac:spMkLst>
            <pc:docMk/>
            <pc:sldMk cId="2023911040" sldId="259"/>
            <ac:spMk id="41" creationId="{29B223C0-621F-43D9-B8C2-75801D725D67}"/>
          </ac:spMkLst>
        </pc:spChg>
        <pc:spChg chg="add">
          <ac:chgData name="gorin333roman@outlook.com" userId="197b5935ca5df835" providerId="LiveId" clId="{F4DAAEF3-8F49-415D-BD46-D83FEBDB66AD}" dt="2021-01-28T14:15:09.592" v="220" actId="26606"/>
          <ac:spMkLst>
            <pc:docMk/>
            <pc:sldMk cId="2023911040" sldId="259"/>
            <ac:spMk id="44" creationId="{2B566528-1B12-4246-9431-5C2D7D081168}"/>
          </ac:spMkLst>
        </pc:spChg>
        <pc:spChg chg="add">
          <ac:chgData name="gorin333roman@outlook.com" userId="197b5935ca5df835" providerId="LiveId" clId="{F4DAAEF3-8F49-415D-BD46-D83FEBDB66AD}" dt="2021-01-28T14:15:09.592" v="220" actId="26606"/>
          <ac:spMkLst>
            <pc:docMk/>
            <pc:sldMk cId="2023911040" sldId="259"/>
            <ac:spMk id="50" creationId="{D3F51FEB-38FB-4F6C-9F7B-2F2AFAB65463}"/>
          </ac:spMkLst>
        </pc:spChg>
        <pc:spChg chg="add">
          <ac:chgData name="gorin333roman@outlook.com" userId="197b5935ca5df835" providerId="LiveId" clId="{F4DAAEF3-8F49-415D-BD46-D83FEBDB66AD}" dt="2021-01-28T14:15:09.592" v="220" actId="26606"/>
          <ac:spMkLst>
            <pc:docMk/>
            <pc:sldMk cId="2023911040" sldId="259"/>
            <ac:spMk id="52" creationId="{1E547BA6-BAE0-43BB-A7CA-60F69CE252F0}"/>
          </ac:spMkLst>
        </pc:spChg>
        <pc:grpChg chg="add del">
          <ac:chgData name="gorin333roman@outlook.com" userId="197b5935ca5df835" providerId="LiveId" clId="{F4DAAEF3-8F49-415D-BD46-D83FEBDB66AD}" dt="2021-01-28T14:15:09.592" v="220" actId="26606"/>
          <ac:grpSpMkLst>
            <pc:docMk/>
            <pc:sldMk cId="2023911040" sldId="259"/>
            <ac:grpSpMk id="14" creationId="{088B852E-5494-418B-A833-75CF016A9E20}"/>
          </ac:grpSpMkLst>
        </pc:grpChg>
        <pc:grpChg chg="add">
          <ac:chgData name="gorin333roman@outlook.com" userId="197b5935ca5df835" providerId="LiveId" clId="{F4DAAEF3-8F49-415D-BD46-D83FEBDB66AD}" dt="2021-01-28T14:15:09.592" v="220" actId="26606"/>
          <ac:grpSpMkLst>
            <pc:docMk/>
            <pc:sldMk cId="2023911040" sldId="259"/>
            <ac:grpSpMk id="46" creationId="{07EAA094-9CF6-4695-958A-33D9BCAA9474}"/>
          </ac:grpSpMkLst>
        </pc:grpChg>
        <pc:picChg chg="add mod">
          <ac:chgData name="gorin333roman@outlook.com" userId="197b5935ca5df835" providerId="LiveId" clId="{F4DAAEF3-8F49-415D-BD46-D83FEBDB66AD}" dt="2021-01-28T14:15:09.592" v="220" actId="26606"/>
          <ac:picMkLst>
            <pc:docMk/>
            <pc:sldMk cId="2023911040" sldId="259"/>
            <ac:picMk id="5" creationId="{B6656D63-5900-4D36-86D4-BCECCC859F74}"/>
          </ac:picMkLst>
        </pc:picChg>
        <pc:picChg chg="add mod">
          <ac:chgData name="gorin333roman@outlook.com" userId="197b5935ca5df835" providerId="LiveId" clId="{F4DAAEF3-8F49-415D-BD46-D83FEBDB66AD}" dt="2021-01-28T14:15:09.592" v="220" actId="26606"/>
          <ac:picMkLst>
            <pc:docMk/>
            <pc:sldMk cId="2023911040" sldId="259"/>
            <ac:picMk id="7" creationId="{B28EB698-7B1F-41A3-BC57-B1B67BA1FBF4}"/>
          </ac:picMkLst>
        </pc:picChg>
        <pc:picChg chg="add mod">
          <ac:chgData name="gorin333roman@outlook.com" userId="197b5935ca5df835" providerId="LiveId" clId="{F4DAAEF3-8F49-415D-BD46-D83FEBDB66AD}" dt="2021-01-28T14:15:22.274" v="223" actId="962"/>
          <ac:picMkLst>
            <pc:docMk/>
            <pc:sldMk cId="2023911040" sldId="259"/>
            <ac:picMk id="10" creationId="{1010EDDE-FF86-4AB9-B4E1-603A536EF418}"/>
          </ac:picMkLst>
        </pc:picChg>
      </pc:sldChg>
      <pc:sldChg chg="addSp delSp modSp new mod modTransition setBg">
        <pc:chgData name="gorin333roman@outlook.com" userId="197b5935ca5df835" providerId="LiveId" clId="{F4DAAEF3-8F49-415D-BD46-D83FEBDB66AD}" dt="2021-01-28T15:08:25.731" v="706"/>
        <pc:sldMkLst>
          <pc:docMk/>
          <pc:sldMk cId="2639335798" sldId="260"/>
        </pc:sldMkLst>
        <pc:spChg chg="mod ord">
          <ac:chgData name="gorin333roman@outlook.com" userId="197b5935ca5df835" providerId="LiveId" clId="{F4DAAEF3-8F49-415D-BD46-D83FEBDB66AD}" dt="2021-01-28T14:16:26.805" v="235" actId="26606"/>
          <ac:spMkLst>
            <pc:docMk/>
            <pc:sldMk cId="2639335798" sldId="260"/>
            <ac:spMk id="2" creationId="{94F55C57-FFA3-475C-A87A-8A8C5677E265}"/>
          </ac:spMkLst>
        </pc:spChg>
        <pc:spChg chg="del">
          <ac:chgData name="gorin333roman@outlook.com" userId="197b5935ca5df835" providerId="LiveId" clId="{F4DAAEF3-8F49-415D-BD46-D83FEBDB66AD}" dt="2021-01-28T14:10:35.039" v="153" actId="931"/>
          <ac:spMkLst>
            <pc:docMk/>
            <pc:sldMk cId="2639335798" sldId="260"/>
            <ac:spMk id="3" creationId="{AFA5C571-45CD-48D1-B0FA-29AA97FD4E22}"/>
          </ac:spMkLst>
        </pc:spChg>
        <pc:spChg chg="add del">
          <ac:chgData name="gorin333roman@outlook.com" userId="197b5935ca5df835" providerId="LiveId" clId="{F4DAAEF3-8F49-415D-BD46-D83FEBDB66AD}" dt="2021-01-28T14:10:40.001" v="157" actId="26606"/>
          <ac:spMkLst>
            <pc:docMk/>
            <pc:sldMk cId="2639335798" sldId="260"/>
            <ac:spMk id="9" creationId="{99D09BBB-52D4-4F79-ABE5-91F0C208C615}"/>
          </ac:spMkLst>
        </pc:spChg>
        <pc:spChg chg="add del">
          <ac:chgData name="gorin333roman@outlook.com" userId="197b5935ca5df835" providerId="LiveId" clId="{F4DAAEF3-8F49-415D-BD46-D83FEBDB66AD}" dt="2021-01-28T14:10:40.001" v="157" actId="26606"/>
          <ac:spMkLst>
            <pc:docMk/>
            <pc:sldMk cId="2639335798" sldId="260"/>
            <ac:spMk id="12" creationId="{A44CB4EE-83AD-4C56-872E-1E3F03E706BB}"/>
          </ac:spMkLst>
        </pc:spChg>
        <pc:spChg chg="add del">
          <ac:chgData name="gorin333roman@outlook.com" userId="197b5935ca5df835" providerId="LiveId" clId="{F4DAAEF3-8F49-415D-BD46-D83FEBDB66AD}" dt="2021-01-28T14:10:40.001" v="157" actId="26606"/>
          <ac:spMkLst>
            <pc:docMk/>
            <pc:sldMk cId="2639335798" sldId="260"/>
            <ac:spMk id="14" creationId="{9255E12D-D5B1-4FC4-8749-107188960747}"/>
          </ac:spMkLst>
        </pc:spChg>
        <pc:spChg chg="add del">
          <ac:chgData name="gorin333roman@outlook.com" userId="197b5935ca5df835" providerId="LiveId" clId="{F4DAAEF3-8F49-415D-BD46-D83FEBDB66AD}" dt="2021-01-28T14:10:40.001" v="157" actId="26606"/>
          <ac:spMkLst>
            <pc:docMk/>
            <pc:sldMk cId="2639335798" sldId="260"/>
            <ac:spMk id="16" creationId="{9B20A794-0515-443F-9764-44A6569EC318}"/>
          </ac:spMkLst>
        </pc:spChg>
        <pc:spChg chg="add del">
          <ac:chgData name="gorin333roman@outlook.com" userId="197b5935ca5df835" providerId="LiveId" clId="{F4DAAEF3-8F49-415D-BD46-D83FEBDB66AD}" dt="2021-01-28T14:10:40.001" v="157" actId="26606"/>
          <ac:spMkLst>
            <pc:docMk/>
            <pc:sldMk cId="2639335798" sldId="260"/>
            <ac:spMk id="18" creationId="{A9CE15CA-2228-4197-93B9-E41A1DC42D51}"/>
          </ac:spMkLst>
        </pc:spChg>
        <pc:spChg chg="add del">
          <ac:chgData name="gorin333roman@outlook.com" userId="197b5935ca5df835" providerId="LiveId" clId="{F4DAAEF3-8F49-415D-BD46-D83FEBDB66AD}" dt="2021-01-28T14:11:16.345" v="165" actId="26606"/>
          <ac:spMkLst>
            <pc:docMk/>
            <pc:sldMk cId="2639335798" sldId="260"/>
            <ac:spMk id="36" creationId="{828D1E49-2A21-4A83-A0E0-FB1597B4B2ED}"/>
          </ac:spMkLst>
        </pc:spChg>
        <pc:spChg chg="add del">
          <ac:chgData name="gorin333roman@outlook.com" userId="197b5935ca5df835" providerId="LiveId" clId="{F4DAAEF3-8F49-415D-BD46-D83FEBDB66AD}" dt="2021-01-28T14:11:16.345" v="165" actId="26606"/>
          <ac:spMkLst>
            <pc:docMk/>
            <pc:sldMk cId="2639335798" sldId="260"/>
            <ac:spMk id="37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4:11:09.347" v="163" actId="931"/>
          <ac:spMkLst>
            <pc:docMk/>
            <pc:sldMk cId="2639335798" sldId="260"/>
            <ac:spMk id="41" creationId="{A4C33B0B-C980-46A5-ABC3-35157D75F0C8}"/>
          </ac:spMkLst>
        </pc:spChg>
        <pc:spChg chg="add del">
          <ac:chgData name="gorin333roman@outlook.com" userId="197b5935ca5df835" providerId="LiveId" clId="{F4DAAEF3-8F49-415D-BD46-D83FEBDB66AD}" dt="2021-01-28T14:11:29.568" v="166" actId="931"/>
          <ac:spMkLst>
            <pc:docMk/>
            <pc:sldMk cId="2639335798" sldId="260"/>
            <ac:spMk id="44" creationId="{B8207A0A-F231-4BC2-93EF-4B968FD64218}"/>
          </ac:spMkLst>
        </pc:spChg>
        <pc:spChg chg="add del">
          <ac:chgData name="gorin333roman@outlook.com" userId="197b5935ca5df835" providerId="LiveId" clId="{F4DAAEF3-8F49-415D-BD46-D83FEBDB66AD}" dt="2021-01-28T14:15:35.117" v="224" actId="26606"/>
          <ac:spMkLst>
            <pc:docMk/>
            <pc:sldMk cId="2639335798" sldId="260"/>
            <ac:spMk id="47" creationId="{828D1E49-2A21-4A83-A0E0-FB1597B4B2ED}"/>
          </ac:spMkLst>
        </pc:spChg>
        <pc:spChg chg="add del">
          <ac:chgData name="gorin333roman@outlook.com" userId="197b5935ca5df835" providerId="LiveId" clId="{F4DAAEF3-8F49-415D-BD46-D83FEBDB66AD}" dt="2021-01-28T14:15:35.117" v="224" actId="26606"/>
          <ac:spMkLst>
            <pc:docMk/>
            <pc:sldMk cId="2639335798" sldId="260"/>
            <ac:spMk id="72" creationId="{E972DE0D-2E53-4159-ABD3-C601524262C2}"/>
          </ac:spMkLst>
        </pc:spChg>
        <pc:spChg chg="add del mod">
          <ac:chgData name="gorin333roman@outlook.com" userId="197b5935ca5df835" providerId="LiveId" clId="{F4DAAEF3-8F49-415D-BD46-D83FEBDB66AD}" dt="2021-01-28T14:16:32.589" v="236" actId="931"/>
          <ac:spMkLst>
            <pc:docMk/>
            <pc:sldMk cId="2639335798" sldId="260"/>
            <ac:spMk id="76" creationId="{2122D27F-4795-4927-AFDD-8459201A61E0}"/>
          </ac:spMkLst>
        </pc:spChg>
        <pc:spChg chg="add del">
          <ac:chgData name="gorin333roman@outlook.com" userId="197b5935ca5df835" providerId="LiveId" clId="{F4DAAEF3-8F49-415D-BD46-D83FEBDB66AD}" dt="2021-01-28T14:16:26.805" v="235" actId="26606"/>
          <ac:spMkLst>
            <pc:docMk/>
            <pc:sldMk cId="2639335798" sldId="260"/>
            <ac:spMk id="79" creationId="{2B566528-1B12-4246-9431-5C2D7D081168}"/>
          </ac:spMkLst>
        </pc:spChg>
        <pc:spChg chg="add del">
          <ac:chgData name="gorin333roman@outlook.com" userId="197b5935ca5df835" providerId="LiveId" clId="{F4DAAEF3-8F49-415D-BD46-D83FEBDB66AD}" dt="2021-01-28T14:16:26.805" v="235" actId="26606"/>
          <ac:spMkLst>
            <pc:docMk/>
            <pc:sldMk cId="2639335798" sldId="260"/>
            <ac:spMk id="85" creationId="{D3F51FEB-38FB-4F6C-9F7B-2F2AFAB65463}"/>
          </ac:spMkLst>
        </pc:spChg>
        <pc:spChg chg="add del">
          <ac:chgData name="gorin333roman@outlook.com" userId="197b5935ca5df835" providerId="LiveId" clId="{F4DAAEF3-8F49-415D-BD46-D83FEBDB66AD}" dt="2021-01-28T14:16:26.805" v="235" actId="26606"/>
          <ac:spMkLst>
            <pc:docMk/>
            <pc:sldMk cId="2639335798" sldId="260"/>
            <ac:spMk id="87" creationId="{1E547BA6-BAE0-43BB-A7CA-60F69CE252F0}"/>
          </ac:spMkLst>
        </pc:spChg>
        <pc:spChg chg="add del">
          <ac:chgData name="gorin333roman@outlook.com" userId="197b5935ca5df835" providerId="LiveId" clId="{F4DAAEF3-8F49-415D-BD46-D83FEBDB66AD}" dt="2021-01-28T14:16:26.805" v="235" actId="26606"/>
          <ac:spMkLst>
            <pc:docMk/>
            <pc:sldMk cId="2639335798" sldId="260"/>
            <ac:spMk id="89" creationId="{9D355BB6-1BB8-4828-B246-CFB31742D7B8}"/>
          </ac:spMkLst>
        </pc:spChg>
        <pc:spChg chg="add del">
          <ac:chgData name="gorin333roman@outlook.com" userId="197b5935ca5df835" providerId="LiveId" clId="{F4DAAEF3-8F49-415D-BD46-D83FEBDB66AD}" dt="2021-01-28T14:16:26.805" v="235" actId="26606"/>
          <ac:spMkLst>
            <pc:docMk/>
            <pc:sldMk cId="2639335798" sldId="260"/>
            <ac:spMk id="90" creationId="{CA52A9B9-B2B3-46F0-9D53-0EFF9905BF8F}"/>
          </ac:spMkLst>
        </pc:spChg>
        <pc:spChg chg="add del">
          <ac:chgData name="gorin333roman@outlook.com" userId="197b5935ca5df835" providerId="LiveId" clId="{F4DAAEF3-8F49-415D-BD46-D83FEBDB66AD}" dt="2021-01-28T14:15:55.740" v="229" actId="26606"/>
          <ac:spMkLst>
            <pc:docMk/>
            <pc:sldMk cId="2639335798" sldId="260"/>
            <ac:spMk id="91" creationId="{83399E23-D181-466A-B0BD-B73E94A98EA5}"/>
          </ac:spMkLst>
        </pc:spChg>
        <pc:spChg chg="add del">
          <ac:chgData name="gorin333roman@outlook.com" userId="197b5935ca5df835" providerId="LiveId" clId="{F4DAAEF3-8F49-415D-BD46-D83FEBDB66AD}" dt="2021-01-28T14:16:26.805" v="235" actId="26606"/>
          <ac:spMkLst>
            <pc:docMk/>
            <pc:sldMk cId="2639335798" sldId="260"/>
            <ac:spMk id="92" creationId="{38468727-63BE-4191-B4A6-C30C82C0E986}"/>
          </ac:spMkLst>
        </pc:spChg>
        <pc:spChg chg="add del">
          <ac:chgData name="gorin333roman@outlook.com" userId="197b5935ca5df835" providerId="LiveId" clId="{F4DAAEF3-8F49-415D-BD46-D83FEBDB66AD}" dt="2021-01-28T14:15:55.740" v="229" actId="26606"/>
          <ac:spMkLst>
            <pc:docMk/>
            <pc:sldMk cId="2639335798" sldId="260"/>
            <ac:spMk id="94" creationId="{71A784BF-09DB-448D-99FC-B49DFC6605D5}"/>
          </ac:spMkLst>
        </pc:spChg>
        <pc:spChg chg="add del">
          <ac:chgData name="gorin333roman@outlook.com" userId="197b5935ca5df835" providerId="LiveId" clId="{F4DAAEF3-8F49-415D-BD46-D83FEBDB66AD}" dt="2021-01-28T14:15:55.740" v="229" actId="26606"/>
          <ac:spMkLst>
            <pc:docMk/>
            <pc:sldMk cId="2639335798" sldId="260"/>
            <ac:spMk id="96" creationId="{917859B3-4C91-478D-929D-BB6433F90849}"/>
          </ac:spMkLst>
        </pc:spChg>
        <pc:spChg chg="add del">
          <ac:chgData name="gorin333roman@outlook.com" userId="197b5935ca5df835" providerId="LiveId" clId="{F4DAAEF3-8F49-415D-BD46-D83FEBDB66AD}" dt="2021-01-28T14:15:55.740" v="229" actId="26606"/>
          <ac:spMkLst>
            <pc:docMk/>
            <pc:sldMk cId="2639335798" sldId="260"/>
            <ac:spMk id="98" creationId="{6283FBD2-A663-469F-855C-06D86E3C1161}"/>
          </ac:spMkLst>
        </pc:spChg>
        <pc:spChg chg="add del">
          <ac:chgData name="gorin333roman@outlook.com" userId="197b5935ca5df835" providerId="LiveId" clId="{F4DAAEF3-8F49-415D-BD46-D83FEBDB66AD}" dt="2021-01-28T14:15:55.740" v="229" actId="26606"/>
          <ac:spMkLst>
            <pc:docMk/>
            <pc:sldMk cId="2639335798" sldId="260"/>
            <ac:spMk id="100" creationId="{8A1279FC-7441-4E55-B082-2774E6316482}"/>
          </ac:spMkLst>
        </pc:spChg>
        <pc:grpChg chg="add del">
          <ac:chgData name="gorin333roman@outlook.com" userId="197b5935ca5df835" providerId="LiveId" clId="{F4DAAEF3-8F49-415D-BD46-D83FEBDB66AD}" dt="2021-01-28T14:11:16.345" v="165" actId="26606"/>
          <ac:grpSpMkLst>
            <pc:docMk/>
            <pc:sldMk cId="2639335798" sldId="260"/>
            <ac:grpSpMk id="38" creationId="{088B852E-5494-418B-A833-75CF016A9E20}"/>
          </ac:grpSpMkLst>
        </pc:grpChg>
        <pc:grpChg chg="add del">
          <ac:chgData name="gorin333roman@outlook.com" userId="197b5935ca5df835" providerId="LiveId" clId="{F4DAAEF3-8F49-415D-BD46-D83FEBDB66AD}" dt="2021-01-28T14:15:35.117" v="224" actId="26606"/>
          <ac:grpSpMkLst>
            <pc:docMk/>
            <pc:sldMk cId="2639335798" sldId="260"/>
            <ac:grpSpMk id="49" creationId="{088B852E-5494-418B-A833-75CF016A9E20}"/>
          </ac:grpSpMkLst>
        </pc:grpChg>
        <pc:grpChg chg="add del">
          <ac:chgData name="gorin333roman@outlook.com" userId="197b5935ca5df835" providerId="LiveId" clId="{F4DAAEF3-8F49-415D-BD46-D83FEBDB66AD}" dt="2021-01-28T14:16:26.805" v="235" actId="26606"/>
          <ac:grpSpMkLst>
            <pc:docMk/>
            <pc:sldMk cId="2639335798" sldId="260"/>
            <ac:grpSpMk id="81" creationId="{07EAA094-9CF6-4695-958A-33D9BCAA9474}"/>
          </ac:grpSpMkLst>
        </pc:grpChg>
        <pc:picChg chg="add del mod">
          <ac:chgData name="gorin333roman@outlook.com" userId="197b5935ca5df835" providerId="LiveId" clId="{F4DAAEF3-8F49-415D-BD46-D83FEBDB66AD}" dt="2021-01-28T14:10:51.873" v="162" actId="478"/>
          <ac:picMkLst>
            <pc:docMk/>
            <pc:sldMk cId="2639335798" sldId="260"/>
            <ac:picMk id="5" creationId="{CCA2B9D6-83E0-4285-A70C-0904842B2440}"/>
          </ac:picMkLst>
        </pc:picChg>
        <pc:picChg chg="add mod ord">
          <ac:chgData name="gorin333roman@outlook.com" userId="197b5935ca5df835" providerId="LiveId" clId="{F4DAAEF3-8F49-415D-BD46-D83FEBDB66AD}" dt="2021-01-28T14:16:26.805" v="235" actId="26606"/>
          <ac:picMkLst>
            <pc:docMk/>
            <pc:sldMk cId="2639335798" sldId="260"/>
            <ac:picMk id="7" creationId="{795403D3-BD1C-48FF-920F-591583716990}"/>
          </ac:picMkLst>
        </pc:picChg>
        <pc:picChg chg="add mod ord">
          <ac:chgData name="gorin333roman@outlook.com" userId="197b5935ca5df835" providerId="LiveId" clId="{F4DAAEF3-8F49-415D-BD46-D83FEBDB66AD}" dt="2021-01-28T14:16:26.805" v="235" actId="26606"/>
          <ac:picMkLst>
            <pc:docMk/>
            <pc:sldMk cId="2639335798" sldId="260"/>
            <ac:picMk id="10" creationId="{5CA35C94-FE86-4B41-8AC3-E9E802AE6743}"/>
          </ac:picMkLst>
        </pc:picChg>
        <pc:picChg chg="add del mod">
          <ac:chgData name="gorin333roman@outlook.com" userId="197b5935ca5df835" providerId="LiveId" clId="{F4DAAEF3-8F49-415D-BD46-D83FEBDB66AD}" dt="2021-01-28T14:16:01.987" v="231" actId="931"/>
          <ac:picMkLst>
            <pc:docMk/>
            <pc:sldMk cId="2639335798" sldId="260"/>
            <ac:picMk id="13" creationId="{BE618CFA-7C2E-49D1-9ECD-FCB18EBF55A7}"/>
          </ac:picMkLst>
        </pc:picChg>
        <pc:picChg chg="add del mod">
          <ac:chgData name="gorin333roman@outlook.com" userId="197b5935ca5df835" providerId="LiveId" clId="{F4DAAEF3-8F49-415D-BD46-D83FEBDB66AD}" dt="2021-01-28T14:16:24.510" v="234" actId="931"/>
          <ac:picMkLst>
            <pc:docMk/>
            <pc:sldMk cId="2639335798" sldId="260"/>
            <ac:picMk id="43" creationId="{5040D246-75CB-47D5-A9C4-25B98CB80935}"/>
          </ac:picMkLst>
        </pc:picChg>
        <pc:picChg chg="add mod">
          <ac:chgData name="gorin333roman@outlook.com" userId="197b5935ca5df835" providerId="LiveId" clId="{F4DAAEF3-8F49-415D-BD46-D83FEBDB66AD}" dt="2021-01-28T14:16:36.685" v="238" actId="962"/>
          <ac:picMkLst>
            <pc:docMk/>
            <pc:sldMk cId="2639335798" sldId="260"/>
            <ac:picMk id="46" creationId="{790A1F08-9818-49FD-B290-1C6ABE2C9BA0}"/>
          </ac:picMkLst>
        </pc:picChg>
      </pc:sldChg>
      <pc:sldChg chg="addSp delSp modSp new mod modTransition setBg">
        <pc:chgData name="gorin333roman@outlook.com" userId="197b5935ca5df835" providerId="LiveId" clId="{F4DAAEF3-8F49-415D-BD46-D83FEBDB66AD}" dt="2021-01-28T15:08:28.227" v="707"/>
        <pc:sldMkLst>
          <pc:docMk/>
          <pc:sldMk cId="437352801" sldId="261"/>
        </pc:sldMkLst>
        <pc:spChg chg="mod">
          <ac:chgData name="gorin333roman@outlook.com" userId="197b5935ca5df835" providerId="LiveId" clId="{F4DAAEF3-8F49-415D-BD46-D83FEBDB66AD}" dt="2021-01-28T14:16:53.155" v="239" actId="26606"/>
          <ac:spMkLst>
            <pc:docMk/>
            <pc:sldMk cId="437352801" sldId="261"/>
            <ac:spMk id="2" creationId="{DFFB1E79-FD3A-41C1-B2D6-D1D26318D293}"/>
          </ac:spMkLst>
        </pc:spChg>
        <pc:spChg chg="del">
          <ac:chgData name="gorin333roman@outlook.com" userId="197b5935ca5df835" providerId="LiveId" clId="{F4DAAEF3-8F49-415D-BD46-D83FEBDB66AD}" dt="2021-01-28T14:11:52.107" v="169" actId="931"/>
          <ac:spMkLst>
            <pc:docMk/>
            <pc:sldMk cId="437352801" sldId="261"/>
            <ac:spMk id="3" creationId="{8B5A4F40-D765-434C-A6DE-EE63EC734CB3}"/>
          </ac:spMkLst>
        </pc:spChg>
        <pc:spChg chg="add del">
          <ac:chgData name="gorin333roman@outlook.com" userId="197b5935ca5df835" providerId="LiveId" clId="{F4DAAEF3-8F49-415D-BD46-D83FEBDB66AD}" dt="2021-01-28T14:12:01.472" v="173" actId="931"/>
          <ac:spMkLst>
            <pc:docMk/>
            <pc:sldMk cId="437352801" sldId="261"/>
            <ac:spMk id="9" creationId="{3A5B0188-EE73-4AE7-B115-387DBCFCFAB5}"/>
          </ac:spMkLst>
        </pc:spChg>
        <pc:spChg chg="add del">
          <ac:chgData name="gorin333roman@outlook.com" userId="197b5935ca5df835" providerId="LiveId" clId="{F4DAAEF3-8F49-415D-BD46-D83FEBDB66AD}" dt="2021-01-28T14:16:53.155" v="239" actId="26606"/>
          <ac:spMkLst>
            <pc:docMk/>
            <pc:sldMk cId="437352801" sldId="261"/>
            <ac:spMk id="12" creationId="{828D1E49-2A21-4A83-A0E0-FB1597B4B2ED}"/>
          </ac:spMkLst>
        </pc:spChg>
        <pc:spChg chg="add del">
          <ac:chgData name="gorin333roman@outlook.com" userId="197b5935ca5df835" providerId="LiveId" clId="{F4DAAEF3-8F49-415D-BD46-D83FEBDB66AD}" dt="2021-01-28T14:16:53.155" v="239" actId="26606"/>
          <ac:spMkLst>
            <pc:docMk/>
            <pc:sldMk cId="437352801" sldId="261"/>
            <ac:spMk id="37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4:17:13.664" v="240" actId="931"/>
          <ac:spMkLst>
            <pc:docMk/>
            <pc:sldMk cId="437352801" sldId="261"/>
            <ac:spMk id="41" creationId="{059F9428-1D01-42CA-96EB-709B4AE0CBA1}"/>
          </ac:spMkLst>
        </pc:spChg>
        <pc:spChg chg="add">
          <ac:chgData name="gorin333roman@outlook.com" userId="197b5935ca5df835" providerId="LiveId" clId="{F4DAAEF3-8F49-415D-BD46-D83FEBDB66AD}" dt="2021-01-28T14:16:53.155" v="239" actId="26606"/>
          <ac:spMkLst>
            <pc:docMk/>
            <pc:sldMk cId="437352801" sldId="261"/>
            <ac:spMk id="44" creationId="{2B566528-1B12-4246-9431-5C2D7D081168}"/>
          </ac:spMkLst>
        </pc:spChg>
        <pc:spChg chg="add">
          <ac:chgData name="gorin333roman@outlook.com" userId="197b5935ca5df835" providerId="LiveId" clId="{F4DAAEF3-8F49-415D-BD46-D83FEBDB66AD}" dt="2021-01-28T14:16:53.155" v="239" actId="26606"/>
          <ac:spMkLst>
            <pc:docMk/>
            <pc:sldMk cId="437352801" sldId="261"/>
            <ac:spMk id="50" creationId="{D3F51FEB-38FB-4F6C-9F7B-2F2AFAB65463}"/>
          </ac:spMkLst>
        </pc:spChg>
        <pc:spChg chg="add">
          <ac:chgData name="gorin333roman@outlook.com" userId="197b5935ca5df835" providerId="LiveId" clId="{F4DAAEF3-8F49-415D-BD46-D83FEBDB66AD}" dt="2021-01-28T14:16:53.155" v="239" actId="26606"/>
          <ac:spMkLst>
            <pc:docMk/>
            <pc:sldMk cId="437352801" sldId="261"/>
            <ac:spMk id="52" creationId="{1E547BA6-BAE0-43BB-A7CA-60F69CE252F0}"/>
          </ac:spMkLst>
        </pc:spChg>
        <pc:grpChg chg="add del">
          <ac:chgData name="gorin333roman@outlook.com" userId="197b5935ca5df835" providerId="LiveId" clId="{F4DAAEF3-8F49-415D-BD46-D83FEBDB66AD}" dt="2021-01-28T14:16:53.155" v="239" actId="26606"/>
          <ac:grpSpMkLst>
            <pc:docMk/>
            <pc:sldMk cId="437352801" sldId="261"/>
            <ac:grpSpMk id="14" creationId="{088B852E-5494-418B-A833-75CF016A9E20}"/>
          </ac:grpSpMkLst>
        </pc:grpChg>
        <pc:grpChg chg="add">
          <ac:chgData name="gorin333roman@outlook.com" userId="197b5935ca5df835" providerId="LiveId" clId="{F4DAAEF3-8F49-415D-BD46-D83FEBDB66AD}" dt="2021-01-28T14:16:53.155" v="239" actId="26606"/>
          <ac:grpSpMkLst>
            <pc:docMk/>
            <pc:sldMk cId="437352801" sldId="261"/>
            <ac:grpSpMk id="46" creationId="{07EAA094-9CF6-4695-958A-33D9BCAA9474}"/>
          </ac:grpSpMkLst>
        </pc:grpChg>
        <pc:picChg chg="add mod">
          <ac:chgData name="gorin333roman@outlook.com" userId="197b5935ca5df835" providerId="LiveId" clId="{F4DAAEF3-8F49-415D-BD46-D83FEBDB66AD}" dt="2021-01-28T14:16:53.155" v="239" actId="26606"/>
          <ac:picMkLst>
            <pc:docMk/>
            <pc:sldMk cId="437352801" sldId="261"/>
            <ac:picMk id="5" creationId="{B203104E-6F83-4463-8696-31C4CDE6EAB5}"/>
          </ac:picMkLst>
        </pc:picChg>
        <pc:picChg chg="add mod">
          <ac:chgData name="gorin333roman@outlook.com" userId="197b5935ca5df835" providerId="LiveId" clId="{F4DAAEF3-8F49-415D-BD46-D83FEBDB66AD}" dt="2021-01-28T14:16:53.155" v="239" actId="26606"/>
          <ac:picMkLst>
            <pc:docMk/>
            <pc:sldMk cId="437352801" sldId="261"/>
            <ac:picMk id="7" creationId="{41F01B6F-4EAE-4950-A9D9-FEF824E96819}"/>
          </ac:picMkLst>
        </pc:picChg>
        <pc:picChg chg="add mod">
          <ac:chgData name="gorin333roman@outlook.com" userId="197b5935ca5df835" providerId="LiveId" clId="{F4DAAEF3-8F49-415D-BD46-D83FEBDB66AD}" dt="2021-01-28T14:17:17.164" v="242" actId="962"/>
          <ac:picMkLst>
            <pc:docMk/>
            <pc:sldMk cId="437352801" sldId="261"/>
            <ac:picMk id="10" creationId="{2EB8C261-8B29-43A4-9777-EAB59C268C88}"/>
          </ac:picMkLst>
        </pc:picChg>
      </pc:sldChg>
      <pc:sldChg chg="addSp delSp modSp new del mod setBg">
        <pc:chgData name="gorin333roman@outlook.com" userId="197b5935ca5df835" providerId="LiveId" clId="{F4DAAEF3-8F49-415D-BD46-D83FEBDB66AD}" dt="2021-01-28T14:17:22.621" v="243" actId="2696"/>
        <pc:sldMkLst>
          <pc:docMk/>
          <pc:sldMk cId="3137491300" sldId="262"/>
        </pc:sldMkLst>
        <pc:spChg chg="mod">
          <ac:chgData name="gorin333roman@outlook.com" userId="197b5935ca5df835" providerId="LiveId" clId="{F4DAAEF3-8F49-415D-BD46-D83FEBDB66AD}" dt="2021-01-28T14:12:20.308" v="179" actId="26606"/>
          <ac:spMkLst>
            <pc:docMk/>
            <pc:sldMk cId="3137491300" sldId="262"/>
            <ac:spMk id="2" creationId="{4D474B1D-C6A9-4D35-B073-C957697DD1CB}"/>
          </ac:spMkLst>
        </pc:spChg>
        <pc:spChg chg="del">
          <ac:chgData name="gorin333roman@outlook.com" userId="197b5935ca5df835" providerId="LiveId" clId="{F4DAAEF3-8F49-415D-BD46-D83FEBDB66AD}" dt="2021-01-28T14:12:16.347" v="176" actId="931"/>
          <ac:spMkLst>
            <pc:docMk/>
            <pc:sldMk cId="3137491300" sldId="262"/>
            <ac:spMk id="3" creationId="{3C34A8B0-B0A5-481A-84B5-10179FD08F1A}"/>
          </ac:spMkLst>
        </pc:spChg>
        <pc:spChg chg="add del">
          <ac:chgData name="gorin333roman@outlook.com" userId="197b5935ca5df835" providerId="LiveId" clId="{F4DAAEF3-8F49-415D-BD46-D83FEBDB66AD}" dt="2021-01-28T14:12:26.545" v="180" actId="931"/>
          <ac:spMkLst>
            <pc:docMk/>
            <pc:sldMk cId="3137491300" sldId="262"/>
            <ac:spMk id="9" creationId="{961BCFB4-4D3F-47E8-8297-93D6516CE062}"/>
          </ac:spMkLst>
        </pc:spChg>
        <pc:spChg chg="add">
          <ac:chgData name="gorin333roman@outlook.com" userId="197b5935ca5df835" providerId="LiveId" clId="{F4DAAEF3-8F49-415D-BD46-D83FEBDB66AD}" dt="2021-01-28T14:12:20.308" v="179" actId="26606"/>
          <ac:spMkLst>
            <pc:docMk/>
            <pc:sldMk cId="3137491300" sldId="262"/>
            <ac:spMk id="12" creationId="{828D1E49-2A21-4A83-A0E0-FB1597B4B2ED}"/>
          </ac:spMkLst>
        </pc:spChg>
        <pc:spChg chg="add">
          <ac:chgData name="gorin333roman@outlook.com" userId="197b5935ca5df835" providerId="LiveId" clId="{F4DAAEF3-8F49-415D-BD46-D83FEBDB66AD}" dt="2021-01-28T14:12:20.308" v="179" actId="26606"/>
          <ac:spMkLst>
            <pc:docMk/>
            <pc:sldMk cId="3137491300" sldId="262"/>
            <ac:spMk id="37" creationId="{E972DE0D-2E53-4159-ABD3-C601524262C2}"/>
          </ac:spMkLst>
        </pc:spChg>
        <pc:grpChg chg="add">
          <ac:chgData name="gorin333roman@outlook.com" userId="197b5935ca5df835" providerId="LiveId" clId="{F4DAAEF3-8F49-415D-BD46-D83FEBDB66AD}" dt="2021-01-28T14:12:20.308" v="179" actId="26606"/>
          <ac:grpSpMkLst>
            <pc:docMk/>
            <pc:sldMk cId="3137491300" sldId="262"/>
            <ac:grpSpMk id="14" creationId="{088B852E-5494-418B-A833-75CF016A9E20}"/>
          </ac:grpSpMkLst>
        </pc:grpChg>
        <pc:picChg chg="add mod">
          <ac:chgData name="gorin333roman@outlook.com" userId="197b5935ca5df835" providerId="LiveId" clId="{F4DAAEF3-8F49-415D-BD46-D83FEBDB66AD}" dt="2021-01-28T14:12:20.308" v="179" actId="26606"/>
          <ac:picMkLst>
            <pc:docMk/>
            <pc:sldMk cId="3137491300" sldId="262"/>
            <ac:picMk id="5" creationId="{84A585AC-962F-4167-860B-16DAF6BF4DD3}"/>
          </ac:picMkLst>
        </pc:picChg>
        <pc:picChg chg="add mod">
          <ac:chgData name="gorin333roman@outlook.com" userId="197b5935ca5df835" providerId="LiveId" clId="{F4DAAEF3-8F49-415D-BD46-D83FEBDB66AD}" dt="2021-01-28T14:12:30.040" v="182" actId="962"/>
          <ac:picMkLst>
            <pc:docMk/>
            <pc:sldMk cId="3137491300" sldId="262"/>
            <ac:picMk id="7" creationId="{8BBE61DE-2D8E-486C-88D8-5084840FCD32}"/>
          </ac:picMkLst>
        </pc:picChg>
      </pc:sldChg>
      <pc:sldChg chg="addSp delSp modSp new del mod setBg">
        <pc:chgData name="gorin333roman@outlook.com" userId="197b5935ca5df835" providerId="LiveId" clId="{F4DAAEF3-8F49-415D-BD46-D83FEBDB66AD}" dt="2021-01-28T14:18:35.918" v="259" actId="2696"/>
        <pc:sldMkLst>
          <pc:docMk/>
          <pc:sldMk cId="3259605791" sldId="263"/>
        </pc:sldMkLst>
        <pc:spChg chg="add del mod">
          <ac:chgData name="gorin333roman@outlook.com" userId="197b5935ca5df835" providerId="LiveId" clId="{F4DAAEF3-8F49-415D-BD46-D83FEBDB66AD}" dt="2021-01-28T14:18:31.186" v="258" actId="26606"/>
          <ac:spMkLst>
            <pc:docMk/>
            <pc:sldMk cId="3259605791" sldId="263"/>
            <ac:spMk id="2" creationId="{38A5AEE9-5FC1-4D1E-9E03-5077AA1B3E00}"/>
          </ac:spMkLst>
        </pc:spChg>
        <pc:spChg chg="del">
          <ac:chgData name="gorin333roman@outlook.com" userId="197b5935ca5df835" providerId="LiveId" clId="{F4DAAEF3-8F49-415D-BD46-D83FEBDB66AD}" dt="2021-01-28T14:12:39.995" v="183" actId="931"/>
          <ac:spMkLst>
            <pc:docMk/>
            <pc:sldMk cId="3259605791" sldId="263"/>
            <ac:spMk id="3" creationId="{44F0CA42-508A-4C9A-BDC4-B9CA41A0A9D9}"/>
          </ac:spMkLst>
        </pc:spChg>
        <pc:spChg chg="add del">
          <ac:chgData name="gorin333roman@outlook.com" userId="197b5935ca5df835" providerId="LiveId" clId="{F4DAAEF3-8F49-415D-BD46-D83FEBDB66AD}" dt="2021-01-28T14:12:53.838" v="187" actId="931"/>
          <ac:spMkLst>
            <pc:docMk/>
            <pc:sldMk cId="3259605791" sldId="263"/>
            <ac:spMk id="9" creationId="{A162C366-E195-4533-9911-75C608981EEB}"/>
          </ac:spMkLst>
        </pc:spChg>
        <pc:spChg chg="add del">
          <ac:chgData name="gorin333roman@outlook.com" userId="197b5935ca5df835" providerId="LiveId" clId="{F4DAAEF3-8F49-415D-BD46-D83FEBDB66AD}" dt="2021-01-28T14:18:31.186" v="258" actId="26606"/>
          <ac:spMkLst>
            <pc:docMk/>
            <pc:sldMk cId="3259605791" sldId="263"/>
            <ac:spMk id="12" creationId="{828D1E49-2A21-4A83-A0E0-FB1597B4B2ED}"/>
          </ac:spMkLst>
        </pc:spChg>
        <pc:spChg chg="add del mod">
          <ac:chgData name="gorin333roman@outlook.com" userId="197b5935ca5df835" providerId="LiveId" clId="{F4DAAEF3-8F49-415D-BD46-D83FEBDB66AD}" dt="2021-01-28T14:18:16.303" v="252" actId="478"/>
          <ac:spMkLst>
            <pc:docMk/>
            <pc:sldMk cId="3259605791" sldId="263"/>
            <ac:spMk id="13" creationId="{9E0E5EA6-0200-46E9-A035-E2BCE395B66A}"/>
          </ac:spMkLst>
        </pc:spChg>
        <pc:spChg chg="add del">
          <ac:chgData name="gorin333roman@outlook.com" userId="197b5935ca5df835" providerId="LiveId" clId="{F4DAAEF3-8F49-415D-BD46-D83FEBDB66AD}" dt="2021-01-28T14:18:31.186" v="258" actId="26606"/>
          <ac:spMkLst>
            <pc:docMk/>
            <pc:sldMk cId="3259605791" sldId="263"/>
            <ac:spMk id="37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4:18:31.186" v="258" actId="26606"/>
          <ac:spMkLst>
            <pc:docMk/>
            <pc:sldMk cId="3259605791" sldId="263"/>
            <ac:spMk id="41" creationId="{0658ECD8-E56E-4006-9F3B-37DC538E62B6}"/>
          </ac:spMkLst>
        </pc:spChg>
        <pc:spChg chg="add del">
          <ac:chgData name="gorin333roman@outlook.com" userId="197b5935ca5df835" providerId="LiveId" clId="{F4DAAEF3-8F49-415D-BD46-D83FEBDB66AD}" dt="2021-01-28T14:18:31.186" v="258" actId="26606"/>
          <ac:spMkLst>
            <pc:docMk/>
            <pc:sldMk cId="3259605791" sldId="263"/>
            <ac:spMk id="44" creationId="{2B566528-1B12-4246-9431-5C2D7D081168}"/>
          </ac:spMkLst>
        </pc:spChg>
        <pc:spChg chg="add del">
          <ac:chgData name="gorin333roman@outlook.com" userId="197b5935ca5df835" providerId="LiveId" clId="{F4DAAEF3-8F49-415D-BD46-D83FEBDB66AD}" dt="2021-01-28T14:18:31.186" v="258" actId="26606"/>
          <ac:spMkLst>
            <pc:docMk/>
            <pc:sldMk cId="3259605791" sldId="263"/>
            <ac:spMk id="50" creationId="{D3F51FEB-38FB-4F6C-9F7B-2F2AFAB65463}"/>
          </ac:spMkLst>
        </pc:spChg>
        <pc:spChg chg="add del">
          <ac:chgData name="gorin333roman@outlook.com" userId="197b5935ca5df835" providerId="LiveId" clId="{F4DAAEF3-8F49-415D-BD46-D83FEBDB66AD}" dt="2021-01-28T14:18:31.186" v="258" actId="26606"/>
          <ac:spMkLst>
            <pc:docMk/>
            <pc:sldMk cId="3259605791" sldId="263"/>
            <ac:spMk id="52" creationId="{1E547BA6-BAE0-43BB-A7CA-60F69CE252F0}"/>
          </ac:spMkLst>
        </pc:spChg>
        <pc:grpChg chg="add del">
          <ac:chgData name="gorin333roman@outlook.com" userId="197b5935ca5df835" providerId="LiveId" clId="{F4DAAEF3-8F49-415D-BD46-D83FEBDB66AD}" dt="2021-01-28T14:18:31.186" v="258" actId="26606"/>
          <ac:grpSpMkLst>
            <pc:docMk/>
            <pc:sldMk cId="3259605791" sldId="263"/>
            <ac:grpSpMk id="14" creationId="{088B852E-5494-418B-A833-75CF016A9E20}"/>
          </ac:grpSpMkLst>
        </pc:grpChg>
        <pc:grpChg chg="add del">
          <ac:chgData name="gorin333roman@outlook.com" userId="197b5935ca5df835" providerId="LiveId" clId="{F4DAAEF3-8F49-415D-BD46-D83FEBDB66AD}" dt="2021-01-28T14:18:31.186" v="258" actId="26606"/>
          <ac:grpSpMkLst>
            <pc:docMk/>
            <pc:sldMk cId="3259605791" sldId="263"/>
            <ac:grpSpMk id="46" creationId="{07EAA094-9CF6-4695-958A-33D9BCAA9474}"/>
          </ac:grpSpMkLst>
        </pc:grpChg>
        <pc:picChg chg="add mod">
          <ac:chgData name="gorin333roman@outlook.com" userId="197b5935ca5df835" providerId="LiveId" clId="{F4DAAEF3-8F49-415D-BD46-D83FEBDB66AD}" dt="2021-01-28T14:18:31.186" v="258" actId="26606"/>
          <ac:picMkLst>
            <pc:docMk/>
            <pc:sldMk cId="3259605791" sldId="263"/>
            <ac:picMk id="5" creationId="{4BB96456-62AF-4365-B4C8-E1B69EFD9AF8}"/>
          </ac:picMkLst>
        </pc:picChg>
        <pc:picChg chg="add mod">
          <ac:chgData name="gorin333roman@outlook.com" userId="197b5935ca5df835" providerId="LiveId" clId="{F4DAAEF3-8F49-415D-BD46-D83FEBDB66AD}" dt="2021-01-28T14:18:31.186" v="258" actId="26606"/>
          <ac:picMkLst>
            <pc:docMk/>
            <pc:sldMk cId="3259605791" sldId="263"/>
            <ac:picMk id="7" creationId="{BF1A4CDB-7786-4F76-9538-0B39C9B8FC62}"/>
          </ac:picMkLst>
        </pc:picChg>
        <pc:picChg chg="add del mod">
          <ac:chgData name="gorin333roman@outlook.com" userId="197b5935ca5df835" providerId="LiveId" clId="{F4DAAEF3-8F49-415D-BD46-D83FEBDB66AD}" dt="2021-01-28T14:18:30.628" v="257" actId="931"/>
          <ac:picMkLst>
            <pc:docMk/>
            <pc:sldMk cId="3259605791" sldId="263"/>
            <ac:picMk id="10" creationId="{01BB086D-CBC4-4338-9D49-98D6D650EACC}"/>
          </ac:picMkLst>
        </pc:picChg>
      </pc:sldChg>
      <pc:sldChg chg="addSp delSp modSp new del mod setBg setClrOvrMap">
        <pc:chgData name="gorin333roman@outlook.com" userId="197b5935ca5df835" providerId="LiveId" clId="{F4DAAEF3-8F49-415D-BD46-D83FEBDB66AD}" dt="2021-01-28T14:31:07.810" v="388" actId="2696"/>
        <pc:sldMkLst>
          <pc:docMk/>
          <pc:sldMk cId="158271133" sldId="264"/>
        </pc:sldMkLst>
        <pc:spChg chg="del mod">
          <ac:chgData name="gorin333roman@outlook.com" userId="197b5935ca5df835" providerId="LiveId" clId="{F4DAAEF3-8F49-415D-BD46-D83FEBDB66AD}" dt="2021-01-28T14:13:19.626" v="198" actId="478"/>
          <ac:spMkLst>
            <pc:docMk/>
            <pc:sldMk cId="158271133" sldId="264"/>
            <ac:spMk id="2" creationId="{4A5513C4-92C1-43D1-85CD-E8BAF79DA116}"/>
          </ac:spMkLst>
        </pc:spChg>
        <pc:spChg chg="del">
          <ac:chgData name="gorin333roman@outlook.com" userId="197b5935ca5df835" providerId="LiveId" clId="{F4DAAEF3-8F49-415D-BD46-D83FEBDB66AD}" dt="2021-01-28T14:13:04.018" v="190" actId="931"/>
          <ac:spMkLst>
            <pc:docMk/>
            <pc:sldMk cId="158271133" sldId="264"/>
            <ac:spMk id="3" creationId="{A587A697-4AC6-4697-8988-DC28A0463B12}"/>
          </ac:spMkLst>
        </pc:spChg>
        <pc:spChg chg="add del">
          <ac:chgData name="gorin333roman@outlook.com" userId="197b5935ca5df835" providerId="LiveId" clId="{F4DAAEF3-8F49-415D-BD46-D83FEBDB66AD}" dt="2021-01-28T14:13:14.013" v="194" actId="931"/>
          <ac:spMkLst>
            <pc:docMk/>
            <pc:sldMk cId="158271133" sldId="264"/>
            <ac:spMk id="9" creationId="{6F6BB0F2-8D96-4D3B-8C6F-4696FC74FD91}"/>
          </ac:spMkLst>
        </pc:spChg>
        <pc:spChg chg="add del">
          <ac:chgData name="gorin333roman@outlook.com" userId="197b5935ca5df835" providerId="LiveId" clId="{F4DAAEF3-8F49-415D-BD46-D83FEBDB66AD}" dt="2021-01-28T14:13:39.638" v="204" actId="26606"/>
          <ac:spMkLst>
            <pc:docMk/>
            <pc:sldMk cId="158271133" sldId="264"/>
            <ac:spMk id="12" creationId="{828D1E49-2A21-4A83-A0E0-FB1597B4B2ED}"/>
          </ac:spMkLst>
        </pc:spChg>
        <pc:spChg chg="add del">
          <ac:chgData name="gorin333roman@outlook.com" userId="197b5935ca5df835" providerId="LiveId" clId="{F4DAAEF3-8F49-415D-BD46-D83FEBDB66AD}" dt="2021-01-28T14:13:39.638" v="204" actId="26606"/>
          <ac:spMkLst>
            <pc:docMk/>
            <pc:sldMk cId="158271133" sldId="264"/>
            <ac:spMk id="37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4:13:49.917" v="205" actId="931"/>
          <ac:spMkLst>
            <pc:docMk/>
            <pc:sldMk cId="158271133" sldId="264"/>
            <ac:spMk id="41" creationId="{FC0473B9-D3C9-4383-8818-92BC08C8A612}"/>
          </ac:spMkLst>
        </pc:spChg>
        <pc:spChg chg="add del">
          <ac:chgData name="gorin333roman@outlook.com" userId="197b5935ca5df835" providerId="LiveId" clId="{F4DAAEF3-8F49-415D-BD46-D83FEBDB66AD}" dt="2021-01-28T14:14:02.989" v="210" actId="26606"/>
          <ac:spMkLst>
            <pc:docMk/>
            <pc:sldMk cId="158271133" sldId="264"/>
            <ac:spMk id="44" creationId="{2B566528-1B12-4246-9431-5C2D7D081168}"/>
          </ac:spMkLst>
        </pc:spChg>
        <pc:spChg chg="add del">
          <ac:chgData name="gorin333roman@outlook.com" userId="197b5935ca5df835" providerId="LiveId" clId="{F4DAAEF3-8F49-415D-BD46-D83FEBDB66AD}" dt="2021-01-28T14:14:02.989" v="210" actId="26606"/>
          <ac:spMkLst>
            <pc:docMk/>
            <pc:sldMk cId="158271133" sldId="264"/>
            <ac:spMk id="50" creationId="{D3F51FEB-38FB-4F6C-9F7B-2F2AFAB65463}"/>
          </ac:spMkLst>
        </pc:spChg>
        <pc:spChg chg="add del">
          <ac:chgData name="gorin333roman@outlook.com" userId="197b5935ca5df835" providerId="LiveId" clId="{F4DAAEF3-8F49-415D-BD46-D83FEBDB66AD}" dt="2021-01-28T14:14:02.989" v="210" actId="26606"/>
          <ac:spMkLst>
            <pc:docMk/>
            <pc:sldMk cId="158271133" sldId="264"/>
            <ac:spMk id="52" creationId="{1E547BA6-BAE0-43BB-A7CA-60F69CE252F0}"/>
          </ac:spMkLst>
        </pc:spChg>
        <pc:spChg chg="add del">
          <ac:chgData name="gorin333roman@outlook.com" userId="197b5935ca5df835" providerId="LiveId" clId="{F4DAAEF3-8F49-415D-BD46-D83FEBDB66AD}" dt="2021-01-28T14:30:54.186" v="387" actId="26606"/>
          <ac:spMkLst>
            <pc:docMk/>
            <pc:sldMk cId="158271133" sldId="264"/>
            <ac:spMk id="54" creationId="{1A9F23AD-7A55-49F3-A3EC-743F47F36B0E}"/>
          </ac:spMkLst>
        </pc:spChg>
        <pc:spChg chg="add del">
          <ac:chgData name="gorin333roman@outlook.com" userId="197b5935ca5df835" providerId="LiveId" clId="{F4DAAEF3-8F49-415D-BD46-D83FEBDB66AD}" dt="2021-01-28T14:30:54.186" v="387" actId="26606"/>
          <ac:spMkLst>
            <pc:docMk/>
            <pc:sldMk cId="158271133" sldId="264"/>
            <ac:spMk id="55" creationId="{D7D9F91F-72C9-4DB9-ABD0-A8180D8262D5}"/>
          </ac:spMkLst>
        </pc:spChg>
        <pc:spChg chg="add del">
          <ac:chgData name="gorin333roman@outlook.com" userId="197b5935ca5df835" providerId="LiveId" clId="{F4DAAEF3-8F49-415D-BD46-D83FEBDB66AD}" dt="2021-01-28T14:13:58.050" v="209" actId="26606"/>
          <ac:spMkLst>
            <pc:docMk/>
            <pc:sldMk cId="158271133" sldId="264"/>
            <ac:spMk id="56" creationId="{E1C2532B-7D9E-4E7C-96FE-FA6B13F7A96B}"/>
          </ac:spMkLst>
        </pc:spChg>
        <pc:spChg chg="add del">
          <ac:chgData name="gorin333roman@outlook.com" userId="197b5935ca5df835" providerId="LiveId" clId="{F4DAAEF3-8F49-415D-BD46-D83FEBDB66AD}" dt="2021-01-28T14:30:54.186" v="387" actId="26606"/>
          <ac:spMkLst>
            <pc:docMk/>
            <pc:sldMk cId="158271133" sldId="264"/>
            <ac:spMk id="57" creationId="{9527FCEA-6143-4C5E-8C45-8AC9237ADE89}"/>
          </ac:spMkLst>
        </pc:spChg>
        <pc:spChg chg="add del">
          <ac:chgData name="gorin333roman@outlook.com" userId="197b5935ca5df835" providerId="LiveId" clId="{F4DAAEF3-8F49-415D-BD46-D83FEBDB66AD}" dt="2021-01-28T14:30:54.186" v="387" actId="26606"/>
          <ac:spMkLst>
            <pc:docMk/>
            <pc:sldMk cId="158271133" sldId="264"/>
            <ac:spMk id="58" creationId="{BE016956-CE9F-4946-8834-A8BC3529D0F6}"/>
          </ac:spMkLst>
        </pc:spChg>
        <pc:spChg chg="add del">
          <ac:chgData name="gorin333roman@outlook.com" userId="197b5935ca5df835" providerId="LiveId" clId="{F4DAAEF3-8F49-415D-BD46-D83FEBDB66AD}" dt="2021-01-28T14:13:58.050" v="209" actId="26606"/>
          <ac:spMkLst>
            <pc:docMk/>
            <pc:sldMk cId="158271133" sldId="264"/>
            <ac:spMk id="59" creationId="{2EEE8F11-3582-44B7-9869-F2D26D7DD9D4}"/>
          </ac:spMkLst>
        </pc:spChg>
        <pc:spChg chg="add del">
          <ac:chgData name="gorin333roman@outlook.com" userId="197b5935ca5df835" providerId="LiveId" clId="{F4DAAEF3-8F49-415D-BD46-D83FEBDB66AD}" dt="2021-01-28T14:30:48.033" v="384" actId="26606"/>
          <ac:spMkLst>
            <pc:docMk/>
            <pc:sldMk cId="158271133" sldId="264"/>
            <ac:spMk id="60" creationId="{799448F2-0E5B-42DA-B2D1-11A14E947BD4}"/>
          </ac:spMkLst>
        </pc:spChg>
        <pc:spChg chg="add del">
          <ac:chgData name="gorin333roman@outlook.com" userId="197b5935ca5df835" providerId="LiveId" clId="{F4DAAEF3-8F49-415D-BD46-D83FEBDB66AD}" dt="2021-01-28T14:13:58.050" v="209" actId="26606"/>
          <ac:spMkLst>
            <pc:docMk/>
            <pc:sldMk cId="158271133" sldId="264"/>
            <ac:spMk id="61" creationId="{2141F1CC-6A53-4BCF-9127-AABB52E2497E}"/>
          </ac:spMkLst>
        </pc:spChg>
        <pc:spChg chg="add del">
          <ac:chgData name="gorin333roman@outlook.com" userId="197b5935ca5df835" providerId="LiveId" clId="{F4DAAEF3-8F49-415D-BD46-D83FEBDB66AD}" dt="2021-01-28T14:30:54.181" v="386" actId="26606"/>
          <ac:spMkLst>
            <pc:docMk/>
            <pc:sldMk cId="158271133" sldId="264"/>
            <ac:spMk id="62" creationId="{6C0A6281-56CB-4F88-80D2-C696B87C0E20}"/>
          </ac:spMkLst>
        </pc:spChg>
        <pc:spChg chg="add del">
          <ac:chgData name="gorin333roman@outlook.com" userId="197b5935ca5df835" providerId="LiveId" clId="{F4DAAEF3-8F49-415D-BD46-D83FEBDB66AD}" dt="2021-01-28T14:13:58.050" v="209" actId="26606"/>
          <ac:spMkLst>
            <pc:docMk/>
            <pc:sldMk cId="158271133" sldId="264"/>
            <ac:spMk id="63" creationId="{561B2B49-7142-4CA8-A929-4671548E6A5A}"/>
          </ac:spMkLst>
        </pc:spChg>
        <pc:spChg chg="add del">
          <ac:chgData name="gorin333roman@outlook.com" userId="197b5935ca5df835" providerId="LiveId" clId="{F4DAAEF3-8F49-415D-BD46-D83FEBDB66AD}" dt="2021-01-28T14:30:48.033" v="384" actId="26606"/>
          <ac:spMkLst>
            <pc:docMk/>
            <pc:sldMk cId="158271133" sldId="264"/>
            <ac:spMk id="65" creationId="{4E8A7552-20E1-4F34-ADAB-C1DB6634D47E}"/>
          </ac:spMkLst>
        </pc:spChg>
        <pc:spChg chg="add del">
          <ac:chgData name="gorin333roman@outlook.com" userId="197b5935ca5df835" providerId="LiveId" clId="{F4DAAEF3-8F49-415D-BD46-D83FEBDB66AD}" dt="2021-01-28T14:30:54.181" v="386" actId="26606"/>
          <ac:spMkLst>
            <pc:docMk/>
            <pc:sldMk cId="158271133" sldId="264"/>
            <ac:spMk id="70" creationId="{B80F3E7F-375E-4DAD-AF17-C730EE914D5B}"/>
          </ac:spMkLst>
        </pc:spChg>
        <pc:spChg chg="add del">
          <ac:chgData name="gorin333roman@outlook.com" userId="197b5935ca5df835" providerId="LiveId" clId="{F4DAAEF3-8F49-415D-BD46-D83FEBDB66AD}" dt="2021-01-28T14:30:54.181" v="386" actId="26606"/>
          <ac:spMkLst>
            <pc:docMk/>
            <pc:sldMk cId="158271133" sldId="264"/>
            <ac:spMk id="71" creationId="{5FC9E5C3-B8DC-4532-8C1F-4D5331C64C08}"/>
          </ac:spMkLst>
        </pc:spChg>
        <pc:spChg chg="add">
          <ac:chgData name="gorin333roman@outlook.com" userId="197b5935ca5df835" providerId="LiveId" clId="{F4DAAEF3-8F49-415D-BD46-D83FEBDB66AD}" dt="2021-01-28T14:30:54.186" v="387" actId="26606"/>
          <ac:spMkLst>
            <pc:docMk/>
            <pc:sldMk cId="158271133" sldId="264"/>
            <ac:spMk id="73" creationId="{C29C59CE-9D5A-4E64-9F64-161998AB2DCE}"/>
          </ac:spMkLst>
        </pc:spChg>
        <pc:spChg chg="add">
          <ac:chgData name="gorin333roman@outlook.com" userId="197b5935ca5df835" providerId="LiveId" clId="{F4DAAEF3-8F49-415D-BD46-D83FEBDB66AD}" dt="2021-01-28T14:30:54.186" v="387" actId="26606"/>
          <ac:spMkLst>
            <pc:docMk/>
            <pc:sldMk cId="158271133" sldId="264"/>
            <ac:spMk id="74" creationId="{2EA3E16E-E32B-4992-ADBC-EA9C33A6FE33}"/>
          </ac:spMkLst>
        </pc:spChg>
        <pc:spChg chg="add">
          <ac:chgData name="gorin333roman@outlook.com" userId="197b5935ca5df835" providerId="LiveId" clId="{F4DAAEF3-8F49-415D-BD46-D83FEBDB66AD}" dt="2021-01-28T14:30:54.186" v="387" actId="26606"/>
          <ac:spMkLst>
            <pc:docMk/>
            <pc:sldMk cId="158271133" sldId="264"/>
            <ac:spMk id="75" creationId="{1EDCCA81-A64F-4F45-AC20-ACAA5DEF1538}"/>
          </ac:spMkLst>
        </pc:spChg>
        <pc:grpChg chg="add del">
          <ac:chgData name="gorin333roman@outlook.com" userId="197b5935ca5df835" providerId="LiveId" clId="{F4DAAEF3-8F49-415D-BD46-D83FEBDB66AD}" dt="2021-01-28T14:13:39.638" v="204" actId="26606"/>
          <ac:grpSpMkLst>
            <pc:docMk/>
            <pc:sldMk cId="158271133" sldId="264"/>
            <ac:grpSpMk id="14" creationId="{088B852E-5494-418B-A833-75CF016A9E20}"/>
          </ac:grpSpMkLst>
        </pc:grpChg>
        <pc:grpChg chg="add del">
          <ac:chgData name="gorin333roman@outlook.com" userId="197b5935ca5df835" providerId="LiveId" clId="{F4DAAEF3-8F49-415D-BD46-D83FEBDB66AD}" dt="2021-01-28T14:14:02.989" v="210" actId="26606"/>
          <ac:grpSpMkLst>
            <pc:docMk/>
            <pc:sldMk cId="158271133" sldId="264"/>
            <ac:grpSpMk id="46" creationId="{07EAA094-9CF6-4695-958A-33D9BCAA9474}"/>
          </ac:grpSpMkLst>
        </pc:grpChg>
        <pc:grpChg chg="add del">
          <ac:chgData name="gorin333roman@outlook.com" userId="197b5935ca5df835" providerId="LiveId" clId="{F4DAAEF3-8F49-415D-BD46-D83FEBDB66AD}" dt="2021-01-28T14:30:54.181" v="386" actId="26606"/>
          <ac:grpSpMkLst>
            <pc:docMk/>
            <pc:sldMk cId="158271133" sldId="264"/>
            <ac:grpSpMk id="67" creationId="{D2A542E6-1924-4FE2-89D1-3CB19468C1F6}"/>
          </ac:grpSpMkLst>
        </pc:grpChg>
        <pc:picChg chg="add mod ord">
          <ac:chgData name="gorin333roman@outlook.com" userId="197b5935ca5df835" providerId="LiveId" clId="{F4DAAEF3-8F49-415D-BD46-D83FEBDB66AD}" dt="2021-01-28T14:30:54.186" v="387" actId="26606"/>
          <ac:picMkLst>
            <pc:docMk/>
            <pc:sldMk cId="158271133" sldId="264"/>
            <ac:picMk id="5" creationId="{C2A25CF8-1E38-4121-B1D8-E12D8CF2F17E}"/>
          </ac:picMkLst>
        </pc:picChg>
        <pc:picChg chg="add mod ord">
          <ac:chgData name="gorin333roman@outlook.com" userId="197b5935ca5df835" providerId="LiveId" clId="{F4DAAEF3-8F49-415D-BD46-D83FEBDB66AD}" dt="2021-01-28T14:30:54.186" v="387" actId="26606"/>
          <ac:picMkLst>
            <pc:docMk/>
            <pc:sldMk cId="158271133" sldId="264"/>
            <ac:picMk id="7" creationId="{F0C544E3-EB4D-4D76-BC02-C57295DD7A6C}"/>
          </ac:picMkLst>
        </pc:picChg>
        <pc:picChg chg="add mod ord">
          <ac:chgData name="gorin333roman@outlook.com" userId="197b5935ca5df835" providerId="LiveId" clId="{F4DAAEF3-8F49-415D-BD46-D83FEBDB66AD}" dt="2021-01-28T14:30:54.186" v="387" actId="26606"/>
          <ac:picMkLst>
            <pc:docMk/>
            <pc:sldMk cId="158271133" sldId="264"/>
            <ac:picMk id="10" creationId="{7A2FA098-CA1A-4146-BE20-B670FC84A4D2}"/>
          </ac:picMkLst>
        </pc:picChg>
      </pc:sldChg>
      <pc:sldChg chg="addSp delSp modSp new del mod setBg">
        <pc:chgData name="gorin333roman@outlook.com" userId="197b5935ca5df835" providerId="LiveId" clId="{F4DAAEF3-8F49-415D-BD46-D83FEBDB66AD}" dt="2021-01-28T14:18:51.979" v="260" actId="2696"/>
        <pc:sldMkLst>
          <pc:docMk/>
          <pc:sldMk cId="504698385" sldId="265"/>
        </pc:sldMkLst>
        <pc:spChg chg="mod">
          <ac:chgData name="gorin333roman@outlook.com" userId="197b5935ca5df835" providerId="LiveId" clId="{F4DAAEF3-8F49-415D-BD46-D83FEBDB66AD}" dt="2021-01-28T14:14:33.975" v="218" actId="26606"/>
          <ac:spMkLst>
            <pc:docMk/>
            <pc:sldMk cId="504698385" sldId="265"/>
            <ac:spMk id="2" creationId="{D0E092D1-234A-4FC8-BF77-D979F6A1EF9D}"/>
          </ac:spMkLst>
        </pc:spChg>
        <pc:spChg chg="del">
          <ac:chgData name="gorin333roman@outlook.com" userId="197b5935ca5df835" providerId="LiveId" clId="{F4DAAEF3-8F49-415D-BD46-D83FEBDB66AD}" dt="2021-01-28T14:14:17.326" v="211" actId="931"/>
          <ac:spMkLst>
            <pc:docMk/>
            <pc:sldMk cId="504698385" sldId="265"/>
            <ac:spMk id="3" creationId="{C11C2A68-BC54-4B8B-91E6-7FF669980320}"/>
          </ac:spMkLst>
        </pc:spChg>
        <pc:spChg chg="add del">
          <ac:chgData name="gorin333roman@outlook.com" userId="197b5935ca5df835" providerId="LiveId" clId="{F4DAAEF3-8F49-415D-BD46-D83FEBDB66AD}" dt="2021-01-28T14:14:28.426" v="215" actId="931"/>
          <ac:spMkLst>
            <pc:docMk/>
            <pc:sldMk cId="504698385" sldId="265"/>
            <ac:spMk id="9" creationId="{86571FD0-F008-42AC-A397-5DCBF9A0C803}"/>
          </ac:spMkLst>
        </pc:spChg>
        <pc:spChg chg="add del">
          <ac:chgData name="gorin333roman@outlook.com" userId="197b5935ca5df835" providerId="LiveId" clId="{F4DAAEF3-8F49-415D-BD46-D83FEBDB66AD}" dt="2021-01-28T14:14:33.975" v="218" actId="26606"/>
          <ac:spMkLst>
            <pc:docMk/>
            <pc:sldMk cId="504698385" sldId="265"/>
            <ac:spMk id="12" creationId="{828D1E49-2A21-4A83-A0E0-FB1597B4B2ED}"/>
          </ac:spMkLst>
        </pc:spChg>
        <pc:spChg chg="add del">
          <ac:chgData name="gorin333roman@outlook.com" userId="197b5935ca5df835" providerId="LiveId" clId="{F4DAAEF3-8F49-415D-BD46-D83FEBDB66AD}" dt="2021-01-28T14:14:33.975" v="218" actId="26606"/>
          <ac:spMkLst>
            <pc:docMk/>
            <pc:sldMk cId="504698385" sldId="265"/>
            <ac:spMk id="37" creationId="{E972DE0D-2E53-4159-ABD3-C601524262C2}"/>
          </ac:spMkLst>
        </pc:spChg>
        <pc:spChg chg="add">
          <ac:chgData name="gorin333roman@outlook.com" userId="197b5935ca5df835" providerId="LiveId" clId="{F4DAAEF3-8F49-415D-BD46-D83FEBDB66AD}" dt="2021-01-28T14:14:33.975" v="218" actId="26606"/>
          <ac:spMkLst>
            <pc:docMk/>
            <pc:sldMk cId="504698385" sldId="265"/>
            <ac:spMk id="41" creationId="{29ABE72E-3639-4F82-834C-6B80D34B77C7}"/>
          </ac:spMkLst>
        </pc:spChg>
        <pc:spChg chg="add">
          <ac:chgData name="gorin333roman@outlook.com" userId="197b5935ca5df835" providerId="LiveId" clId="{F4DAAEF3-8F49-415D-BD46-D83FEBDB66AD}" dt="2021-01-28T14:14:33.975" v="218" actId="26606"/>
          <ac:spMkLst>
            <pc:docMk/>
            <pc:sldMk cId="504698385" sldId="265"/>
            <ac:spMk id="44" creationId="{38468727-63BE-4191-B4A6-C30C82C0E986}"/>
          </ac:spMkLst>
        </pc:spChg>
        <pc:spChg chg="add">
          <ac:chgData name="gorin333roman@outlook.com" userId="197b5935ca5df835" providerId="LiveId" clId="{F4DAAEF3-8F49-415D-BD46-D83FEBDB66AD}" dt="2021-01-28T14:14:33.975" v="218" actId="26606"/>
          <ac:spMkLst>
            <pc:docMk/>
            <pc:sldMk cId="504698385" sldId="265"/>
            <ac:spMk id="46" creationId="{9D355BB6-1BB8-4828-B246-CFB31742D7B8}"/>
          </ac:spMkLst>
        </pc:spChg>
        <pc:spChg chg="add">
          <ac:chgData name="gorin333roman@outlook.com" userId="197b5935ca5df835" providerId="LiveId" clId="{F4DAAEF3-8F49-415D-BD46-D83FEBDB66AD}" dt="2021-01-28T14:14:33.975" v="218" actId="26606"/>
          <ac:spMkLst>
            <pc:docMk/>
            <pc:sldMk cId="504698385" sldId="265"/>
            <ac:spMk id="48" creationId="{CA52A9B9-B2B3-46F0-9D53-0EFF9905BF8F}"/>
          </ac:spMkLst>
        </pc:spChg>
        <pc:grpChg chg="add del">
          <ac:chgData name="gorin333roman@outlook.com" userId="197b5935ca5df835" providerId="LiveId" clId="{F4DAAEF3-8F49-415D-BD46-D83FEBDB66AD}" dt="2021-01-28T14:14:33.975" v="218" actId="26606"/>
          <ac:grpSpMkLst>
            <pc:docMk/>
            <pc:sldMk cId="504698385" sldId="265"/>
            <ac:grpSpMk id="14" creationId="{088B852E-5494-418B-A833-75CF016A9E20}"/>
          </ac:grpSpMkLst>
        </pc:grpChg>
        <pc:picChg chg="add mod">
          <ac:chgData name="gorin333roman@outlook.com" userId="197b5935ca5df835" providerId="LiveId" clId="{F4DAAEF3-8F49-415D-BD46-D83FEBDB66AD}" dt="2021-01-28T14:14:33.975" v="218" actId="26606"/>
          <ac:picMkLst>
            <pc:docMk/>
            <pc:sldMk cId="504698385" sldId="265"/>
            <ac:picMk id="5" creationId="{5D8D5A61-650E-4D0A-852E-13ABFF63D70B}"/>
          </ac:picMkLst>
        </pc:picChg>
        <pc:picChg chg="add mod">
          <ac:chgData name="gorin333roman@outlook.com" userId="197b5935ca5df835" providerId="LiveId" clId="{F4DAAEF3-8F49-415D-BD46-D83FEBDB66AD}" dt="2021-01-28T14:14:33.975" v="218" actId="26606"/>
          <ac:picMkLst>
            <pc:docMk/>
            <pc:sldMk cId="504698385" sldId="265"/>
            <ac:picMk id="7" creationId="{4A415E39-F2FB-4838-B37E-F7D94A3A8F85}"/>
          </ac:picMkLst>
        </pc:picChg>
      </pc:sldChg>
      <pc:sldChg chg="addSp delSp modSp new del mod setBg setClrOvrMap">
        <pc:chgData name="gorin333roman@outlook.com" userId="197b5935ca5df835" providerId="LiveId" clId="{F4DAAEF3-8F49-415D-BD46-D83FEBDB66AD}" dt="2021-01-28T14:34:43.255" v="401" actId="2696"/>
        <pc:sldMkLst>
          <pc:docMk/>
          <pc:sldMk cId="2561867952" sldId="266"/>
        </pc:sldMkLst>
        <pc:spChg chg="del mod ord">
          <ac:chgData name="gorin333roman@outlook.com" userId="197b5935ca5df835" providerId="LiveId" clId="{F4DAAEF3-8F49-415D-BD46-D83FEBDB66AD}" dt="2021-01-28T14:20:42.007" v="295" actId="478"/>
          <ac:spMkLst>
            <pc:docMk/>
            <pc:sldMk cId="2561867952" sldId="266"/>
            <ac:spMk id="2" creationId="{F2E078BD-904C-4B30-A8AA-1C5146B50E30}"/>
          </ac:spMkLst>
        </pc:spChg>
        <pc:spChg chg="add del">
          <ac:chgData name="gorin333roman@outlook.com" userId="197b5935ca5df835" providerId="LiveId" clId="{F4DAAEF3-8F49-415D-BD46-D83FEBDB66AD}" dt="2021-01-28T14:20:37.045" v="291" actId="931"/>
          <ac:spMkLst>
            <pc:docMk/>
            <pc:sldMk cId="2561867952" sldId="266"/>
            <ac:spMk id="3" creationId="{1A165F97-E72F-410D-9EFD-833EA1EE324B}"/>
          </ac:spMkLst>
        </pc:spChg>
        <pc:spChg chg="add del">
          <ac:chgData name="gorin333roman@outlook.com" userId="197b5935ca5df835" providerId="LiveId" clId="{F4DAAEF3-8F49-415D-BD46-D83FEBDB66AD}" dt="2021-01-28T14:19:25.599" v="265" actId="26606"/>
          <ac:spMkLst>
            <pc:docMk/>
            <pc:sldMk cId="2561867952" sldId="266"/>
            <ac:spMk id="9" creationId="{96147B9C-009A-454D-8B39-A08F26DC80A2}"/>
          </ac:spMkLst>
        </pc:spChg>
        <pc:spChg chg="add del">
          <ac:chgData name="gorin333roman@outlook.com" userId="197b5935ca5df835" providerId="LiveId" clId="{F4DAAEF3-8F49-415D-BD46-D83FEBDB66AD}" dt="2021-01-28T14:19:25.599" v="265" actId="26606"/>
          <ac:spMkLst>
            <pc:docMk/>
            <pc:sldMk cId="2561867952" sldId="266"/>
            <ac:spMk id="12" creationId="{9D80C9EF-3CC6-4ECC-9C2D-9D0396C96ED9}"/>
          </ac:spMkLst>
        </pc:spChg>
        <pc:spChg chg="add del">
          <ac:chgData name="gorin333roman@outlook.com" userId="197b5935ca5df835" providerId="LiveId" clId="{F4DAAEF3-8F49-415D-BD46-D83FEBDB66AD}" dt="2021-01-28T14:20:52.233" v="297" actId="931"/>
          <ac:spMkLst>
            <pc:docMk/>
            <pc:sldMk cId="2561867952" sldId="266"/>
            <ac:spMk id="13" creationId="{B5F5F079-CF45-4F14-B3A7-7599D25559F8}"/>
          </ac:spMkLst>
        </pc:spChg>
        <pc:spChg chg="add del">
          <ac:chgData name="gorin333roman@outlook.com" userId="197b5935ca5df835" providerId="LiveId" clId="{F4DAAEF3-8F49-415D-BD46-D83FEBDB66AD}" dt="2021-01-28T14:19:25.599" v="265" actId="26606"/>
          <ac:spMkLst>
            <pc:docMk/>
            <pc:sldMk cId="2561867952" sldId="266"/>
            <ac:spMk id="14" creationId="{5DA32751-37A2-45C0-BE94-63D375E27003}"/>
          </ac:spMkLst>
        </pc:spChg>
        <pc:spChg chg="add del">
          <ac:chgData name="gorin333roman@outlook.com" userId="197b5935ca5df835" providerId="LiveId" clId="{F4DAAEF3-8F49-415D-BD46-D83FEBDB66AD}" dt="2021-01-28T14:19:25.599" v="265" actId="26606"/>
          <ac:spMkLst>
            <pc:docMk/>
            <pc:sldMk cId="2561867952" sldId="266"/>
            <ac:spMk id="16" creationId="{E659831F-0D9A-4C63-9EBB-8435B85A440F}"/>
          </ac:spMkLst>
        </pc:spChg>
        <pc:spChg chg="add del">
          <ac:chgData name="gorin333roman@outlook.com" userId="197b5935ca5df835" providerId="LiveId" clId="{F4DAAEF3-8F49-415D-BD46-D83FEBDB66AD}" dt="2021-01-28T14:20:56.076" v="300" actId="26606"/>
          <ac:spMkLst>
            <pc:docMk/>
            <pc:sldMk cId="2561867952" sldId="266"/>
            <ac:spMk id="17" creationId="{2B566528-1B12-4246-9431-5C2D7D081168}"/>
          </ac:spMkLst>
        </pc:spChg>
        <pc:spChg chg="add del">
          <ac:chgData name="gorin333roman@outlook.com" userId="197b5935ca5df835" providerId="LiveId" clId="{F4DAAEF3-8F49-415D-BD46-D83FEBDB66AD}" dt="2021-01-28T14:19:25.599" v="265" actId="26606"/>
          <ac:spMkLst>
            <pc:docMk/>
            <pc:sldMk cId="2561867952" sldId="266"/>
            <ac:spMk id="18" creationId="{5A55FBCD-CD42-40F5-8A1B-3203F9CAEEAA}"/>
          </ac:spMkLst>
        </pc:spChg>
        <pc:spChg chg="add del">
          <ac:chgData name="gorin333roman@outlook.com" userId="197b5935ca5df835" providerId="LiveId" clId="{F4DAAEF3-8F49-415D-BD46-D83FEBDB66AD}" dt="2021-01-28T14:20:56.076" v="300" actId="26606"/>
          <ac:spMkLst>
            <pc:docMk/>
            <pc:sldMk cId="2561867952" sldId="266"/>
            <ac:spMk id="23" creationId="{D3F51FEB-38FB-4F6C-9F7B-2F2AFAB65463}"/>
          </ac:spMkLst>
        </pc:spChg>
        <pc:spChg chg="add del">
          <ac:chgData name="gorin333roman@outlook.com" userId="197b5935ca5df835" providerId="LiveId" clId="{F4DAAEF3-8F49-415D-BD46-D83FEBDB66AD}" dt="2021-01-28T14:20:56.076" v="300" actId="26606"/>
          <ac:spMkLst>
            <pc:docMk/>
            <pc:sldMk cId="2561867952" sldId="266"/>
            <ac:spMk id="25" creationId="{1E547BA6-BAE0-43BB-A7CA-60F69CE252F0}"/>
          </ac:spMkLst>
        </pc:spChg>
        <pc:spChg chg="add del">
          <ac:chgData name="gorin333roman@outlook.com" userId="197b5935ca5df835" providerId="LiveId" clId="{F4DAAEF3-8F49-415D-BD46-D83FEBDB66AD}" dt="2021-01-28T14:19:28.697" v="267" actId="26606"/>
          <ac:spMkLst>
            <pc:docMk/>
            <pc:sldMk cId="2561867952" sldId="266"/>
            <ac:spMk id="36" creationId="{828D1E49-2A21-4A83-A0E0-FB1597B4B2ED}"/>
          </ac:spMkLst>
        </pc:spChg>
        <pc:spChg chg="add del">
          <ac:chgData name="gorin333roman@outlook.com" userId="197b5935ca5df835" providerId="LiveId" clId="{F4DAAEF3-8F49-415D-BD46-D83FEBDB66AD}" dt="2021-01-28T14:19:28.697" v="267" actId="26606"/>
          <ac:spMkLst>
            <pc:docMk/>
            <pc:sldMk cId="2561867952" sldId="266"/>
            <ac:spMk id="37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4:19:28.697" v="267" actId="26606"/>
          <ac:spMkLst>
            <pc:docMk/>
            <pc:sldMk cId="2561867952" sldId="266"/>
            <ac:spMk id="41" creationId="{C36050C5-E215-4C21-972C-3F380D2B0496}"/>
          </ac:spMkLst>
        </pc:spChg>
        <pc:spChg chg="add del">
          <ac:chgData name="gorin333roman@outlook.com" userId="197b5935ca5df835" providerId="LiveId" clId="{F4DAAEF3-8F49-415D-BD46-D83FEBDB66AD}" dt="2021-01-28T14:20:21.674" v="288" actId="26606"/>
          <ac:spMkLst>
            <pc:docMk/>
            <pc:sldMk cId="2561867952" sldId="266"/>
            <ac:spMk id="43" creationId="{2B566528-1B12-4246-9431-5C2D7D081168}"/>
          </ac:spMkLst>
        </pc:spChg>
        <pc:spChg chg="add">
          <ac:chgData name="gorin333roman@outlook.com" userId="197b5935ca5df835" providerId="LiveId" clId="{F4DAAEF3-8F49-415D-BD46-D83FEBDB66AD}" dt="2021-01-28T14:20:56.076" v="300" actId="26606"/>
          <ac:spMkLst>
            <pc:docMk/>
            <pc:sldMk cId="2561867952" sldId="266"/>
            <ac:spMk id="45" creationId="{A9F529C3-C941-49FD-8C67-82F134F64BDB}"/>
          </ac:spMkLst>
        </pc:spChg>
        <pc:spChg chg="add">
          <ac:chgData name="gorin333roman@outlook.com" userId="197b5935ca5df835" providerId="LiveId" clId="{F4DAAEF3-8F49-415D-BD46-D83FEBDB66AD}" dt="2021-01-28T14:20:56.076" v="300" actId="26606"/>
          <ac:spMkLst>
            <pc:docMk/>
            <pc:sldMk cId="2561867952" sldId="266"/>
            <ac:spMk id="46" creationId="{20586029-32A0-47E5-9AEC-AE3ABA6B94D0}"/>
          </ac:spMkLst>
        </pc:spChg>
        <pc:spChg chg="add del">
          <ac:chgData name="gorin333roman@outlook.com" userId="197b5935ca5df835" providerId="LiveId" clId="{F4DAAEF3-8F49-415D-BD46-D83FEBDB66AD}" dt="2021-01-28T14:20:21.674" v="288" actId="26606"/>
          <ac:spMkLst>
            <pc:docMk/>
            <pc:sldMk cId="2561867952" sldId="266"/>
            <ac:spMk id="47" creationId="{83E0C5F2-C0E6-4F73-9086-756FD6E23AAD}"/>
          </ac:spMkLst>
        </pc:spChg>
        <pc:spChg chg="add del">
          <ac:chgData name="gorin333roman@outlook.com" userId="197b5935ca5df835" providerId="LiveId" clId="{F4DAAEF3-8F49-415D-BD46-D83FEBDB66AD}" dt="2021-01-28T14:20:21.674" v="288" actId="26606"/>
          <ac:spMkLst>
            <pc:docMk/>
            <pc:sldMk cId="2561867952" sldId="266"/>
            <ac:spMk id="48" creationId="{D3F51FEB-38FB-4F6C-9F7B-2F2AFAB65463}"/>
          </ac:spMkLst>
        </pc:spChg>
        <pc:spChg chg="add del">
          <ac:chgData name="gorin333roman@outlook.com" userId="197b5935ca5df835" providerId="LiveId" clId="{F4DAAEF3-8F49-415D-BD46-D83FEBDB66AD}" dt="2021-01-28T14:20:21.674" v="288" actId="26606"/>
          <ac:spMkLst>
            <pc:docMk/>
            <pc:sldMk cId="2561867952" sldId="266"/>
            <ac:spMk id="49" creationId="{1E547BA6-BAE0-43BB-A7CA-60F69CE252F0}"/>
          </ac:spMkLst>
        </pc:spChg>
        <pc:spChg chg="add del mod">
          <ac:chgData name="gorin333roman@outlook.com" userId="197b5935ca5df835" providerId="LiveId" clId="{F4DAAEF3-8F49-415D-BD46-D83FEBDB66AD}" dt="2021-01-28T14:20:07.105" v="283" actId="26606"/>
          <ac:spMkLst>
            <pc:docMk/>
            <pc:sldMk cId="2561867952" sldId="266"/>
            <ac:spMk id="53" creationId="{39C44451-F5E2-4FC2-B0AA-6DD9FB014737}"/>
          </ac:spMkLst>
        </pc:spChg>
        <pc:spChg chg="add del">
          <ac:chgData name="gorin333roman@outlook.com" userId="197b5935ca5df835" providerId="LiveId" clId="{F4DAAEF3-8F49-415D-BD46-D83FEBDB66AD}" dt="2021-01-28T14:20:20.164" v="287" actId="26606"/>
          <ac:spMkLst>
            <pc:docMk/>
            <pc:sldMk cId="2561867952" sldId="266"/>
            <ac:spMk id="54" creationId="{2B566528-1B12-4246-9431-5C2D7D081168}"/>
          </ac:spMkLst>
        </pc:spChg>
        <pc:spChg chg="add del">
          <ac:chgData name="gorin333roman@outlook.com" userId="197b5935ca5df835" providerId="LiveId" clId="{F4DAAEF3-8F49-415D-BD46-D83FEBDB66AD}" dt="2021-01-28T14:20:20.164" v="287" actId="26606"/>
          <ac:spMkLst>
            <pc:docMk/>
            <pc:sldMk cId="2561867952" sldId="266"/>
            <ac:spMk id="55" creationId="{D3F51FEB-38FB-4F6C-9F7B-2F2AFAB65463}"/>
          </ac:spMkLst>
        </pc:spChg>
        <pc:spChg chg="add del">
          <ac:chgData name="gorin333roman@outlook.com" userId="197b5935ca5df835" providerId="LiveId" clId="{F4DAAEF3-8F49-415D-BD46-D83FEBDB66AD}" dt="2021-01-28T14:20:07.105" v="283" actId="26606"/>
          <ac:spMkLst>
            <pc:docMk/>
            <pc:sldMk cId="2561867952" sldId="266"/>
            <ac:spMk id="56" creationId="{4CBC69AF-AE9D-43C7-A183-244646418BB4}"/>
          </ac:spMkLst>
        </pc:spChg>
        <pc:spChg chg="add del">
          <ac:chgData name="gorin333roman@outlook.com" userId="197b5935ca5df835" providerId="LiveId" clId="{F4DAAEF3-8F49-415D-BD46-D83FEBDB66AD}" dt="2021-01-28T14:20:07.105" v="283" actId="26606"/>
          <ac:spMkLst>
            <pc:docMk/>
            <pc:sldMk cId="2561867952" sldId="266"/>
            <ac:spMk id="58" creationId="{BE64232A-D912-4882-BF58-104918115741}"/>
          </ac:spMkLst>
        </pc:spChg>
        <pc:spChg chg="add del">
          <ac:chgData name="gorin333roman@outlook.com" userId="197b5935ca5df835" providerId="LiveId" clId="{F4DAAEF3-8F49-415D-BD46-D83FEBDB66AD}" dt="2021-01-28T14:20:07.105" v="283" actId="26606"/>
          <ac:spMkLst>
            <pc:docMk/>
            <pc:sldMk cId="2561867952" sldId="266"/>
            <ac:spMk id="60" creationId="{E8E4E9D8-6D9C-4646-83A2-11844D84EAE4}"/>
          </ac:spMkLst>
        </pc:spChg>
        <pc:spChg chg="add del">
          <ac:chgData name="gorin333roman@outlook.com" userId="197b5935ca5df835" providerId="LiveId" clId="{F4DAAEF3-8F49-415D-BD46-D83FEBDB66AD}" dt="2021-01-28T14:20:20.164" v="287" actId="26606"/>
          <ac:spMkLst>
            <pc:docMk/>
            <pc:sldMk cId="2561867952" sldId="266"/>
            <ac:spMk id="62" creationId="{1E547BA6-BAE0-43BB-A7CA-60F69CE252F0}"/>
          </ac:spMkLst>
        </pc:spChg>
        <pc:spChg chg="add del">
          <ac:chgData name="gorin333roman@outlook.com" userId="197b5935ca5df835" providerId="LiveId" clId="{F4DAAEF3-8F49-415D-BD46-D83FEBDB66AD}" dt="2021-01-28T14:20:04.312" v="279" actId="26606"/>
          <ac:spMkLst>
            <pc:docMk/>
            <pc:sldMk cId="2561867952" sldId="266"/>
            <ac:spMk id="65" creationId="{2A0E4E09-FC02-4ADC-951A-3FFA90B6FE39}"/>
          </ac:spMkLst>
        </pc:spChg>
        <pc:spChg chg="add del">
          <ac:chgData name="gorin333roman@outlook.com" userId="197b5935ca5df835" providerId="LiveId" clId="{F4DAAEF3-8F49-415D-BD46-D83FEBDB66AD}" dt="2021-01-28T14:20:04.312" v="279" actId="26606"/>
          <ac:spMkLst>
            <pc:docMk/>
            <pc:sldMk cId="2561867952" sldId="266"/>
            <ac:spMk id="67" creationId="{9453FF84-60C1-4EA8-B49B-1B8C2D0C589F}"/>
          </ac:spMkLst>
        </pc:spChg>
        <pc:grpChg chg="add del">
          <ac:chgData name="gorin333roman@outlook.com" userId="197b5935ca5df835" providerId="LiveId" clId="{F4DAAEF3-8F49-415D-BD46-D83FEBDB66AD}" dt="2021-01-28T14:20:56.076" v="300" actId="26606"/>
          <ac:grpSpMkLst>
            <pc:docMk/>
            <pc:sldMk cId="2561867952" sldId="266"/>
            <ac:grpSpMk id="19" creationId="{07EAA094-9CF6-4695-958A-33D9BCAA9474}"/>
          </ac:grpSpMkLst>
        </pc:grpChg>
        <pc:grpChg chg="add del">
          <ac:chgData name="gorin333roman@outlook.com" userId="197b5935ca5df835" providerId="LiveId" clId="{F4DAAEF3-8F49-415D-BD46-D83FEBDB66AD}" dt="2021-01-28T14:19:28.697" v="267" actId="26606"/>
          <ac:grpSpMkLst>
            <pc:docMk/>
            <pc:sldMk cId="2561867952" sldId="266"/>
            <ac:grpSpMk id="38" creationId="{088B852E-5494-418B-A833-75CF016A9E20}"/>
          </ac:grpSpMkLst>
        </pc:grpChg>
        <pc:grpChg chg="add del">
          <ac:chgData name="gorin333roman@outlook.com" userId="197b5935ca5df835" providerId="LiveId" clId="{F4DAAEF3-8F49-415D-BD46-D83FEBDB66AD}" dt="2021-01-28T14:20:21.674" v="288" actId="26606"/>
          <ac:grpSpMkLst>
            <pc:docMk/>
            <pc:sldMk cId="2561867952" sldId="266"/>
            <ac:grpSpMk id="44" creationId="{07EAA094-9CF6-4695-958A-33D9BCAA9474}"/>
          </ac:grpSpMkLst>
        </pc:grpChg>
        <pc:grpChg chg="add del">
          <ac:chgData name="gorin333roman@outlook.com" userId="197b5935ca5df835" providerId="LiveId" clId="{F4DAAEF3-8F49-415D-BD46-D83FEBDB66AD}" dt="2021-01-28T14:20:20.164" v="287" actId="26606"/>
          <ac:grpSpMkLst>
            <pc:docMk/>
            <pc:sldMk cId="2561867952" sldId="266"/>
            <ac:grpSpMk id="51" creationId="{07EAA094-9CF6-4695-958A-33D9BCAA9474}"/>
          </ac:grpSpMkLst>
        </pc:grpChg>
        <pc:picChg chg="add del mod ord">
          <ac:chgData name="gorin333roman@outlook.com" userId="197b5935ca5df835" providerId="LiveId" clId="{F4DAAEF3-8F49-415D-BD46-D83FEBDB66AD}" dt="2021-01-28T14:20:25.849" v="290" actId="931"/>
          <ac:picMkLst>
            <pc:docMk/>
            <pc:sldMk cId="2561867952" sldId="266"/>
            <ac:picMk id="5" creationId="{81900F77-410B-4EEF-AE68-CF08C70D19F5}"/>
          </ac:picMkLst>
        </pc:picChg>
        <pc:picChg chg="add del mod ord">
          <ac:chgData name="gorin333roman@outlook.com" userId="197b5935ca5df835" providerId="LiveId" clId="{F4DAAEF3-8F49-415D-BD46-D83FEBDB66AD}" dt="2021-01-28T14:20:07.767" v="285" actId="931"/>
          <ac:picMkLst>
            <pc:docMk/>
            <pc:sldMk cId="2561867952" sldId="266"/>
            <ac:picMk id="7" creationId="{394B2F8C-9887-4048-9787-02ED5C1C9039}"/>
          </ac:picMkLst>
        </pc:picChg>
        <pc:picChg chg="add mod">
          <ac:chgData name="gorin333roman@outlook.com" userId="197b5935ca5df835" providerId="LiveId" clId="{F4DAAEF3-8F49-415D-BD46-D83FEBDB66AD}" dt="2021-01-28T14:20:56.076" v="300" actId="26606"/>
          <ac:picMkLst>
            <pc:docMk/>
            <pc:sldMk cId="2561867952" sldId="266"/>
            <ac:picMk id="10" creationId="{0B4BA918-71B5-41AA-AB97-6069D4FDE59E}"/>
          </ac:picMkLst>
        </pc:picChg>
        <pc:picChg chg="add mod">
          <ac:chgData name="gorin333roman@outlook.com" userId="197b5935ca5df835" providerId="LiveId" clId="{F4DAAEF3-8F49-415D-BD46-D83FEBDB66AD}" dt="2021-01-28T14:20:56.076" v="300" actId="26606"/>
          <ac:picMkLst>
            <pc:docMk/>
            <pc:sldMk cId="2561867952" sldId="266"/>
            <ac:picMk id="42" creationId="{2FC3132C-90FC-40C7-8B54-BA8E1C0C1BA9}"/>
          </ac:picMkLst>
        </pc:picChg>
        <pc:cxnChg chg="add">
          <ac:chgData name="gorin333roman@outlook.com" userId="197b5935ca5df835" providerId="LiveId" clId="{F4DAAEF3-8F49-415D-BD46-D83FEBDB66AD}" dt="2021-01-28T14:20:56.076" v="300" actId="26606"/>
          <ac:cxnSpMkLst>
            <pc:docMk/>
            <pc:sldMk cId="2561867952" sldId="266"/>
            <ac:cxnSpMk id="50" creationId="{8C730EAB-A532-4295-A302-FB4B90DB9F5E}"/>
          </ac:cxnSpMkLst>
        </pc:cxnChg>
      </pc:sldChg>
      <pc:sldChg chg="addSp delSp modSp new mod modTransition setBg">
        <pc:chgData name="gorin333roman@outlook.com" userId="197b5935ca5df835" providerId="LiveId" clId="{F4DAAEF3-8F49-415D-BD46-D83FEBDB66AD}" dt="2021-01-28T15:08:36.925" v="709"/>
        <pc:sldMkLst>
          <pc:docMk/>
          <pc:sldMk cId="77057580" sldId="267"/>
        </pc:sldMkLst>
        <pc:spChg chg="mod">
          <ac:chgData name="gorin333roman@outlook.com" userId="197b5935ca5df835" providerId="LiveId" clId="{F4DAAEF3-8F49-415D-BD46-D83FEBDB66AD}" dt="2021-01-28T14:21:32.605" v="310" actId="26606"/>
          <ac:spMkLst>
            <pc:docMk/>
            <pc:sldMk cId="77057580" sldId="267"/>
            <ac:spMk id="2" creationId="{27E8571E-CD17-403F-B4A6-7C389A978541}"/>
          </ac:spMkLst>
        </pc:spChg>
        <pc:spChg chg="del">
          <ac:chgData name="gorin333roman@outlook.com" userId="197b5935ca5df835" providerId="LiveId" clId="{F4DAAEF3-8F49-415D-BD46-D83FEBDB66AD}" dt="2021-01-28T14:21:10.068" v="301" actId="931"/>
          <ac:spMkLst>
            <pc:docMk/>
            <pc:sldMk cId="77057580" sldId="267"/>
            <ac:spMk id="3" creationId="{DD8879AC-F555-403D-99B3-90955F0CC2B3}"/>
          </ac:spMkLst>
        </pc:spChg>
        <pc:spChg chg="add del">
          <ac:chgData name="gorin333roman@outlook.com" userId="197b5935ca5df835" providerId="LiveId" clId="{F4DAAEF3-8F49-415D-BD46-D83FEBDB66AD}" dt="2021-01-28T14:21:32.605" v="310" actId="26606"/>
          <ac:spMkLst>
            <pc:docMk/>
            <pc:sldMk cId="77057580" sldId="267"/>
            <ac:spMk id="9" creationId="{78782F31-B4A5-4490-B086-4A6DB8D68629}"/>
          </ac:spMkLst>
        </pc:spChg>
        <pc:spChg chg="add del">
          <ac:chgData name="gorin333roman@outlook.com" userId="197b5935ca5df835" providerId="LiveId" clId="{F4DAAEF3-8F49-415D-BD46-D83FEBDB66AD}" dt="2021-01-28T14:21:32.605" v="310" actId="26606"/>
          <ac:spMkLst>
            <pc:docMk/>
            <pc:sldMk cId="77057580" sldId="267"/>
            <ac:spMk id="12" creationId="{2B566528-1B12-4246-9431-5C2D7D081168}"/>
          </ac:spMkLst>
        </pc:spChg>
        <pc:spChg chg="add del">
          <ac:chgData name="gorin333roman@outlook.com" userId="197b5935ca5df835" providerId="LiveId" clId="{F4DAAEF3-8F49-415D-BD46-D83FEBDB66AD}" dt="2021-01-28T14:21:32.605" v="310" actId="26606"/>
          <ac:spMkLst>
            <pc:docMk/>
            <pc:sldMk cId="77057580" sldId="267"/>
            <ac:spMk id="18" creationId="{D3F51FEB-38FB-4F6C-9F7B-2F2AFAB65463}"/>
          </ac:spMkLst>
        </pc:spChg>
        <pc:spChg chg="add del">
          <ac:chgData name="gorin333roman@outlook.com" userId="197b5935ca5df835" providerId="LiveId" clId="{F4DAAEF3-8F49-415D-BD46-D83FEBDB66AD}" dt="2021-01-28T14:21:32.605" v="310" actId="26606"/>
          <ac:spMkLst>
            <pc:docMk/>
            <pc:sldMk cId="77057580" sldId="267"/>
            <ac:spMk id="20" creationId="{1E547BA6-BAE0-43BB-A7CA-60F69CE252F0}"/>
          </ac:spMkLst>
        </pc:spChg>
        <pc:grpChg chg="add del">
          <ac:chgData name="gorin333roman@outlook.com" userId="197b5935ca5df835" providerId="LiveId" clId="{F4DAAEF3-8F49-415D-BD46-D83FEBDB66AD}" dt="2021-01-28T14:21:32.605" v="310" actId="26606"/>
          <ac:grpSpMkLst>
            <pc:docMk/>
            <pc:sldMk cId="77057580" sldId="267"/>
            <ac:grpSpMk id="14" creationId="{07EAA094-9CF6-4695-958A-33D9BCAA9474}"/>
          </ac:grpSpMkLst>
        </pc:grpChg>
        <pc:picChg chg="add mod">
          <ac:chgData name="gorin333roman@outlook.com" userId="197b5935ca5df835" providerId="LiveId" clId="{F4DAAEF3-8F49-415D-BD46-D83FEBDB66AD}" dt="2021-01-28T14:21:32.605" v="310" actId="26606"/>
          <ac:picMkLst>
            <pc:docMk/>
            <pc:sldMk cId="77057580" sldId="267"/>
            <ac:picMk id="5" creationId="{2C0ED4D7-74E5-4333-BF8C-7A43024A6C66}"/>
          </ac:picMkLst>
        </pc:picChg>
        <pc:picChg chg="add del mod">
          <ac:chgData name="gorin333roman@outlook.com" userId="197b5935ca5df835" providerId="LiveId" clId="{F4DAAEF3-8F49-415D-BD46-D83FEBDB66AD}" dt="2021-01-28T14:21:31.538" v="309" actId="931"/>
          <ac:picMkLst>
            <pc:docMk/>
            <pc:sldMk cId="77057580" sldId="267"/>
            <ac:picMk id="7" creationId="{CAF08DAA-0B4D-4C01-8214-37F4A5356245}"/>
          </ac:picMkLst>
        </pc:picChg>
      </pc:sldChg>
      <pc:sldChg chg="addSp delSp modSp new mod modTransition setBg">
        <pc:chgData name="gorin333roman@outlook.com" userId="197b5935ca5df835" providerId="LiveId" clId="{F4DAAEF3-8F49-415D-BD46-D83FEBDB66AD}" dt="2021-01-28T15:08:40.702" v="710"/>
        <pc:sldMkLst>
          <pc:docMk/>
          <pc:sldMk cId="3231573427" sldId="268"/>
        </pc:sldMkLst>
        <pc:spChg chg="mod ord">
          <ac:chgData name="gorin333roman@outlook.com" userId="197b5935ca5df835" providerId="LiveId" clId="{F4DAAEF3-8F49-415D-BD46-D83FEBDB66AD}" dt="2021-01-28T14:22:53.433" v="329" actId="26606"/>
          <ac:spMkLst>
            <pc:docMk/>
            <pc:sldMk cId="3231573427" sldId="268"/>
            <ac:spMk id="2" creationId="{3B434663-3016-437E-A9BE-53FF0D2EC26C}"/>
          </ac:spMkLst>
        </pc:spChg>
        <pc:spChg chg="add del">
          <ac:chgData name="gorin333roman@outlook.com" userId="197b5935ca5df835" providerId="LiveId" clId="{F4DAAEF3-8F49-415D-BD46-D83FEBDB66AD}" dt="2021-01-28T14:22:28.955" v="321" actId="931"/>
          <ac:spMkLst>
            <pc:docMk/>
            <pc:sldMk cId="3231573427" sldId="268"/>
            <ac:spMk id="3" creationId="{A4176F22-375A-4D39-9946-070E35AA57BA}"/>
          </ac:spMkLst>
        </pc:spChg>
        <pc:spChg chg="add del">
          <ac:chgData name="gorin333roman@outlook.com" userId="197b5935ca5df835" providerId="LiveId" clId="{F4DAAEF3-8F49-415D-BD46-D83FEBDB66AD}" dt="2021-01-28T14:22:43.513" v="325" actId="931"/>
          <ac:spMkLst>
            <pc:docMk/>
            <pc:sldMk cId="3231573427" sldId="268"/>
            <ac:spMk id="13" creationId="{6BFA1D74-8CD0-46FE-80DB-4A68BE686EB6}"/>
          </ac:spMkLst>
        </pc:spChg>
        <pc:spChg chg="add del">
          <ac:chgData name="gorin333roman@outlook.com" userId="197b5935ca5df835" providerId="LiveId" clId="{F4DAAEF3-8F49-415D-BD46-D83FEBDB66AD}" dt="2021-01-28T14:22:53.433" v="329" actId="26606"/>
          <ac:spMkLst>
            <pc:docMk/>
            <pc:sldMk cId="3231573427" sldId="268"/>
            <ac:spMk id="16" creationId="{2B566528-1B12-4246-9431-5C2D7D081168}"/>
          </ac:spMkLst>
        </pc:spChg>
        <pc:spChg chg="add del">
          <ac:chgData name="gorin333roman@outlook.com" userId="197b5935ca5df835" providerId="LiveId" clId="{F4DAAEF3-8F49-415D-BD46-D83FEBDB66AD}" dt="2021-01-28T14:22:53.433" v="329" actId="26606"/>
          <ac:spMkLst>
            <pc:docMk/>
            <pc:sldMk cId="3231573427" sldId="268"/>
            <ac:spMk id="22" creationId="{D3F51FEB-38FB-4F6C-9F7B-2F2AFAB65463}"/>
          </ac:spMkLst>
        </pc:spChg>
        <pc:spChg chg="add del">
          <ac:chgData name="gorin333roman@outlook.com" userId="197b5935ca5df835" providerId="LiveId" clId="{F4DAAEF3-8F49-415D-BD46-D83FEBDB66AD}" dt="2021-01-28T14:22:53.433" v="329" actId="26606"/>
          <ac:spMkLst>
            <pc:docMk/>
            <pc:sldMk cId="3231573427" sldId="268"/>
            <ac:spMk id="24" creationId="{1E547BA6-BAE0-43BB-A7CA-60F69CE252F0}"/>
          </ac:spMkLst>
        </pc:spChg>
        <pc:spChg chg="add del">
          <ac:chgData name="gorin333roman@outlook.com" userId="197b5935ca5df835" providerId="LiveId" clId="{F4DAAEF3-8F49-415D-BD46-D83FEBDB66AD}" dt="2021-01-28T14:22:53.433" v="329" actId="26606"/>
          <ac:spMkLst>
            <pc:docMk/>
            <pc:sldMk cId="3231573427" sldId="268"/>
            <ac:spMk id="28" creationId="{DED7B959-004F-4C96-9DFE-2B01A651996E}"/>
          </ac:spMkLst>
        </pc:spChg>
        <pc:spChg chg="add del">
          <ac:chgData name="gorin333roman@outlook.com" userId="197b5935ca5df835" providerId="LiveId" clId="{F4DAAEF3-8F49-415D-BD46-D83FEBDB66AD}" dt="2021-01-28T14:22:53.433" v="329" actId="26606"/>
          <ac:spMkLst>
            <pc:docMk/>
            <pc:sldMk cId="3231573427" sldId="268"/>
            <ac:spMk id="31" creationId="{4CBC69AF-AE9D-43C7-A183-244646418BB4}"/>
          </ac:spMkLst>
        </pc:spChg>
        <pc:spChg chg="add del">
          <ac:chgData name="gorin333roman@outlook.com" userId="197b5935ca5df835" providerId="LiveId" clId="{F4DAAEF3-8F49-415D-BD46-D83FEBDB66AD}" dt="2021-01-28T14:22:53.433" v="329" actId="26606"/>
          <ac:spMkLst>
            <pc:docMk/>
            <pc:sldMk cId="3231573427" sldId="268"/>
            <ac:spMk id="33" creationId="{BE64232A-D912-4882-BF58-104918115741}"/>
          </ac:spMkLst>
        </pc:spChg>
        <pc:spChg chg="add del">
          <ac:chgData name="gorin333roman@outlook.com" userId="197b5935ca5df835" providerId="LiveId" clId="{F4DAAEF3-8F49-415D-BD46-D83FEBDB66AD}" dt="2021-01-28T14:22:53.433" v="329" actId="26606"/>
          <ac:spMkLst>
            <pc:docMk/>
            <pc:sldMk cId="3231573427" sldId="268"/>
            <ac:spMk id="35" creationId="{E8E4E9D8-6D9C-4646-83A2-11844D84EAE4}"/>
          </ac:spMkLst>
        </pc:spChg>
        <pc:grpChg chg="add del">
          <ac:chgData name="gorin333roman@outlook.com" userId="197b5935ca5df835" providerId="LiveId" clId="{F4DAAEF3-8F49-415D-BD46-D83FEBDB66AD}" dt="2021-01-28T14:22:53.433" v="329" actId="26606"/>
          <ac:grpSpMkLst>
            <pc:docMk/>
            <pc:sldMk cId="3231573427" sldId="268"/>
            <ac:grpSpMk id="18" creationId="{07EAA094-9CF6-4695-958A-33D9BCAA9474}"/>
          </ac:grpSpMkLst>
        </pc:grpChg>
        <pc:picChg chg="add del mod">
          <ac:chgData name="gorin333roman@outlook.com" userId="197b5935ca5df835" providerId="LiveId" clId="{F4DAAEF3-8F49-415D-BD46-D83FEBDB66AD}" dt="2021-01-28T14:21:59.407" v="315" actId="931"/>
          <ac:picMkLst>
            <pc:docMk/>
            <pc:sldMk cId="3231573427" sldId="268"/>
            <ac:picMk id="5" creationId="{19FCA8F1-642C-4FA3-97F9-B02D511AA6D1}"/>
          </ac:picMkLst>
        </pc:picChg>
        <pc:picChg chg="add del mod">
          <ac:chgData name="gorin333roman@outlook.com" userId="197b5935ca5df835" providerId="LiveId" clId="{F4DAAEF3-8F49-415D-BD46-D83FEBDB66AD}" dt="2021-01-28T14:22:15.558" v="320" actId="931"/>
          <ac:picMkLst>
            <pc:docMk/>
            <pc:sldMk cId="3231573427" sldId="268"/>
            <ac:picMk id="7" creationId="{AFBE711A-2C95-4E8A-BA8E-418BBF5FD3D4}"/>
          </ac:picMkLst>
        </pc:picChg>
        <pc:picChg chg="add mod">
          <ac:chgData name="gorin333roman@outlook.com" userId="197b5935ca5df835" providerId="LiveId" clId="{F4DAAEF3-8F49-415D-BD46-D83FEBDB66AD}" dt="2021-01-28T14:22:53.433" v="329" actId="26606"/>
          <ac:picMkLst>
            <pc:docMk/>
            <pc:sldMk cId="3231573427" sldId="268"/>
            <ac:picMk id="9" creationId="{BBBFBA38-29D7-4177-B454-A4F713FB8E35}"/>
          </ac:picMkLst>
        </pc:picChg>
        <pc:picChg chg="add mod">
          <ac:chgData name="gorin333roman@outlook.com" userId="197b5935ca5df835" providerId="LiveId" clId="{F4DAAEF3-8F49-415D-BD46-D83FEBDB66AD}" dt="2021-01-28T14:22:53.433" v="329" actId="26606"/>
          <ac:picMkLst>
            <pc:docMk/>
            <pc:sldMk cId="3231573427" sldId="268"/>
            <ac:picMk id="11" creationId="{1C3CEB9F-1EF6-476E-8722-7D4A59BAD0F6}"/>
          </ac:picMkLst>
        </pc:picChg>
      </pc:sldChg>
      <pc:sldChg chg="addSp delSp modSp new mod modTransition">
        <pc:chgData name="gorin333roman@outlook.com" userId="197b5935ca5df835" providerId="LiveId" clId="{F4DAAEF3-8F49-415D-BD46-D83FEBDB66AD}" dt="2021-01-28T15:08:45.458" v="711"/>
        <pc:sldMkLst>
          <pc:docMk/>
          <pc:sldMk cId="3068744427" sldId="269"/>
        </pc:sldMkLst>
        <pc:spChg chg="del mod">
          <ac:chgData name="gorin333roman@outlook.com" userId="197b5935ca5df835" providerId="LiveId" clId="{F4DAAEF3-8F49-415D-BD46-D83FEBDB66AD}" dt="2021-01-28T14:36:01.122" v="403" actId="478"/>
          <ac:spMkLst>
            <pc:docMk/>
            <pc:sldMk cId="3068744427" sldId="269"/>
            <ac:spMk id="2" creationId="{FD6F2595-651B-464E-888B-6BB65D826652}"/>
          </ac:spMkLst>
        </pc:spChg>
        <pc:spChg chg="del">
          <ac:chgData name="gorin333roman@outlook.com" userId="197b5935ca5df835" providerId="LiveId" clId="{F4DAAEF3-8F49-415D-BD46-D83FEBDB66AD}" dt="2021-01-28T14:23:15.053" v="330" actId="931"/>
          <ac:spMkLst>
            <pc:docMk/>
            <pc:sldMk cId="3068744427" sldId="269"/>
            <ac:spMk id="3" creationId="{C3AC833B-7F08-4F07-90A8-EA1FBC555393}"/>
          </ac:spMkLst>
        </pc:spChg>
        <pc:picChg chg="add mod">
          <ac:chgData name="gorin333roman@outlook.com" userId="197b5935ca5df835" providerId="LiveId" clId="{F4DAAEF3-8F49-415D-BD46-D83FEBDB66AD}" dt="2021-01-28T14:36:09.115" v="407" actId="1076"/>
          <ac:picMkLst>
            <pc:docMk/>
            <pc:sldMk cId="3068744427" sldId="269"/>
            <ac:picMk id="5" creationId="{A6D1E982-274D-40CC-A406-B778AEC2EF4F}"/>
          </ac:picMkLst>
        </pc:picChg>
      </pc:sldChg>
      <pc:sldChg chg="addSp delSp modSp new mod modTransition setBg">
        <pc:chgData name="gorin333roman@outlook.com" userId="197b5935ca5df835" providerId="LiveId" clId="{F4DAAEF3-8F49-415D-BD46-D83FEBDB66AD}" dt="2021-01-28T15:08:48.056" v="712"/>
        <pc:sldMkLst>
          <pc:docMk/>
          <pc:sldMk cId="1628027503" sldId="270"/>
        </pc:sldMkLst>
        <pc:spChg chg="mod ord">
          <ac:chgData name="gorin333roman@outlook.com" userId="197b5935ca5df835" providerId="LiveId" clId="{F4DAAEF3-8F49-415D-BD46-D83FEBDB66AD}" dt="2021-01-28T14:28:59.175" v="377" actId="26606"/>
          <ac:spMkLst>
            <pc:docMk/>
            <pc:sldMk cId="1628027503" sldId="270"/>
            <ac:spMk id="2" creationId="{557F9F51-D455-4B3D-A157-690969781039}"/>
          </ac:spMkLst>
        </pc:spChg>
        <pc:spChg chg="del">
          <ac:chgData name="gorin333roman@outlook.com" userId="197b5935ca5df835" providerId="LiveId" clId="{F4DAAEF3-8F49-415D-BD46-D83FEBDB66AD}" dt="2021-01-28T14:23:36.022" v="333" actId="931"/>
          <ac:spMkLst>
            <pc:docMk/>
            <pc:sldMk cId="1628027503" sldId="270"/>
            <ac:spMk id="3" creationId="{06771668-C427-4E61-BA8D-3C17A9E6C987}"/>
          </ac:spMkLst>
        </pc:spChg>
        <pc:spChg chg="add del">
          <ac:chgData name="gorin333roman@outlook.com" userId="197b5935ca5df835" providerId="LiveId" clId="{F4DAAEF3-8F49-415D-BD46-D83FEBDB66AD}" dt="2021-01-28T14:23:52.764" v="337" actId="931"/>
          <ac:spMkLst>
            <pc:docMk/>
            <pc:sldMk cId="1628027503" sldId="270"/>
            <ac:spMk id="9" creationId="{D4BA3888-0935-4F77-8961-FE212B9A64BB}"/>
          </ac:spMkLst>
        </pc:spChg>
        <pc:spChg chg="add del">
          <ac:chgData name="gorin333roman@outlook.com" userId="197b5935ca5df835" providerId="LiveId" clId="{F4DAAEF3-8F49-415D-BD46-D83FEBDB66AD}" dt="2021-01-28T14:28:59.175" v="377" actId="26606"/>
          <ac:spMkLst>
            <pc:docMk/>
            <pc:sldMk cId="1628027503" sldId="270"/>
            <ac:spMk id="12" creationId="{2B566528-1B12-4246-9431-5C2D7D081168}"/>
          </ac:spMkLst>
        </pc:spChg>
        <pc:spChg chg="add del">
          <ac:chgData name="gorin333roman@outlook.com" userId="197b5935ca5df835" providerId="LiveId" clId="{F4DAAEF3-8F49-415D-BD46-D83FEBDB66AD}" dt="2021-01-28T14:28:59.175" v="377" actId="26606"/>
          <ac:spMkLst>
            <pc:docMk/>
            <pc:sldMk cId="1628027503" sldId="270"/>
            <ac:spMk id="18" creationId="{D3F51FEB-38FB-4F6C-9F7B-2F2AFAB65463}"/>
          </ac:spMkLst>
        </pc:spChg>
        <pc:spChg chg="add del">
          <ac:chgData name="gorin333roman@outlook.com" userId="197b5935ca5df835" providerId="LiveId" clId="{F4DAAEF3-8F49-415D-BD46-D83FEBDB66AD}" dt="2021-01-28T14:28:59.175" v="377" actId="26606"/>
          <ac:spMkLst>
            <pc:docMk/>
            <pc:sldMk cId="1628027503" sldId="270"/>
            <ac:spMk id="20" creationId="{1E547BA6-BAE0-43BB-A7CA-60F69CE252F0}"/>
          </ac:spMkLst>
        </pc:spChg>
        <pc:spChg chg="add del">
          <ac:chgData name="gorin333roman@outlook.com" userId="197b5935ca5df835" providerId="LiveId" clId="{F4DAAEF3-8F49-415D-BD46-D83FEBDB66AD}" dt="2021-01-28T14:28:59.135" v="376" actId="26606"/>
          <ac:spMkLst>
            <pc:docMk/>
            <pc:sldMk cId="1628027503" sldId="270"/>
            <ac:spMk id="22" creationId="{2B566528-1B12-4246-9431-5C2D7D081168}"/>
          </ac:spMkLst>
        </pc:spChg>
        <pc:spChg chg="add del">
          <ac:chgData name="gorin333roman@outlook.com" userId="197b5935ca5df835" providerId="LiveId" clId="{F4DAAEF3-8F49-415D-BD46-D83FEBDB66AD}" dt="2021-01-28T14:24:32.360" v="345" actId="26606"/>
          <ac:spMkLst>
            <pc:docMk/>
            <pc:sldMk cId="1628027503" sldId="270"/>
            <ac:spMk id="24" creationId="{C14B69F6-91D8-48B6-B9AE-CA217B0CB904}"/>
          </ac:spMkLst>
        </pc:spChg>
        <pc:spChg chg="add del">
          <ac:chgData name="gorin333roman@outlook.com" userId="197b5935ca5df835" providerId="LiveId" clId="{F4DAAEF3-8F49-415D-BD46-D83FEBDB66AD}" dt="2021-01-28T14:28:59.135" v="376" actId="26606"/>
          <ac:spMkLst>
            <pc:docMk/>
            <pc:sldMk cId="1628027503" sldId="270"/>
            <ac:spMk id="26" creationId="{3A3DD7E2-072D-44BF-A961-666A38413ED3}"/>
          </ac:spMkLst>
        </pc:spChg>
        <pc:spChg chg="add del">
          <ac:chgData name="gorin333roman@outlook.com" userId="197b5935ca5df835" providerId="LiveId" clId="{F4DAAEF3-8F49-415D-BD46-D83FEBDB66AD}" dt="2021-01-28T14:24:32.360" v="345" actId="26606"/>
          <ac:spMkLst>
            <pc:docMk/>
            <pc:sldMk cId="1628027503" sldId="270"/>
            <ac:spMk id="27" creationId="{4CBC69AF-AE9D-43C7-A183-244646418BB4}"/>
          </ac:spMkLst>
        </pc:spChg>
        <pc:spChg chg="add del">
          <ac:chgData name="gorin333roman@outlook.com" userId="197b5935ca5df835" providerId="LiveId" clId="{F4DAAEF3-8F49-415D-BD46-D83FEBDB66AD}" dt="2021-01-28T14:24:32.360" v="345" actId="26606"/>
          <ac:spMkLst>
            <pc:docMk/>
            <pc:sldMk cId="1628027503" sldId="270"/>
            <ac:spMk id="29" creationId="{BE64232A-D912-4882-BF58-104918115741}"/>
          </ac:spMkLst>
        </pc:spChg>
        <pc:spChg chg="add del">
          <ac:chgData name="gorin333roman@outlook.com" userId="197b5935ca5df835" providerId="LiveId" clId="{F4DAAEF3-8F49-415D-BD46-D83FEBDB66AD}" dt="2021-01-28T14:24:32.360" v="345" actId="26606"/>
          <ac:spMkLst>
            <pc:docMk/>
            <pc:sldMk cId="1628027503" sldId="270"/>
            <ac:spMk id="31" creationId="{E8E4E9D8-6D9C-4646-83A2-11844D84EAE4}"/>
          </ac:spMkLst>
        </pc:spChg>
        <pc:spChg chg="add del">
          <ac:chgData name="gorin333roman@outlook.com" userId="197b5935ca5df835" providerId="LiveId" clId="{F4DAAEF3-8F49-415D-BD46-D83FEBDB66AD}" dt="2021-01-28T14:28:59.135" v="376" actId="26606"/>
          <ac:spMkLst>
            <pc:docMk/>
            <pc:sldMk cId="1628027503" sldId="270"/>
            <ac:spMk id="33" creationId="{D3F51FEB-38FB-4F6C-9F7B-2F2AFAB65463}"/>
          </ac:spMkLst>
        </pc:spChg>
        <pc:spChg chg="add del">
          <ac:chgData name="gorin333roman@outlook.com" userId="197b5935ca5df835" providerId="LiveId" clId="{F4DAAEF3-8F49-415D-BD46-D83FEBDB66AD}" dt="2021-01-28T14:28:59.135" v="376" actId="26606"/>
          <ac:spMkLst>
            <pc:docMk/>
            <pc:sldMk cId="1628027503" sldId="270"/>
            <ac:spMk id="35" creationId="{1E547BA6-BAE0-43BB-A7CA-60F69CE252F0}"/>
          </ac:spMkLst>
        </pc:spChg>
        <pc:spChg chg="add">
          <ac:chgData name="gorin333roman@outlook.com" userId="197b5935ca5df835" providerId="LiveId" clId="{F4DAAEF3-8F49-415D-BD46-D83FEBDB66AD}" dt="2021-01-28T14:28:59.175" v="377" actId="26606"/>
          <ac:spMkLst>
            <pc:docMk/>
            <pc:sldMk cId="1628027503" sldId="270"/>
            <ac:spMk id="37" creationId="{E0F78140-5CBA-45B5-A6E1-EB493C58C2F4}"/>
          </ac:spMkLst>
        </pc:spChg>
        <pc:spChg chg="add del">
          <ac:chgData name="gorin333roman@outlook.com" userId="197b5935ca5df835" providerId="LiveId" clId="{F4DAAEF3-8F49-415D-BD46-D83FEBDB66AD}" dt="2021-01-28T14:37:07.330" v="408" actId="931"/>
          <ac:spMkLst>
            <pc:docMk/>
            <pc:sldMk cId="1628027503" sldId="270"/>
            <ac:spMk id="41" creationId="{9852957F-4477-4614-9F2F-D2F950D036CF}"/>
          </ac:spMkLst>
        </pc:spChg>
        <pc:grpChg chg="add del">
          <ac:chgData name="gorin333roman@outlook.com" userId="197b5935ca5df835" providerId="LiveId" clId="{F4DAAEF3-8F49-415D-BD46-D83FEBDB66AD}" dt="2021-01-28T14:28:59.175" v="377" actId="26606"/>
          <ac:grpSpMkLst>
            <pc:docMk/>
            <pc:sldMk cId="1628027503" sldId="270"/>
            <ac:grpSpMk id="14" creationId="{07EAA094-9CF6-4695-958A-33D9BCAA9474}"/>
          </ac:grpSpMkLst>
        </pc:grpChg>
        <pc:grpChg chg="add del">
          <ac:chgData name="gorin333roman@outlook.com" userId="197b5935ca5df835" providerId="LiveId" clId="{F4DAAEF3-8F49-415D-BD46-D83FEBDB66AD}" dt="2021-01-28T14:28:59.135" v="376" actId="26606"/>
          <ac:grpSpMkLst>
            <pc:docMk/>
            <pc:sldMk cId="1628027503" sldId="270"/>
            <ac:grpSpMk id="23" creationId="{07EAA094-9CF6-4695-958A-33D9BCAA9474}"/>
          </ac:grpSpMkLst>
        </pc:grpChg>
        <pc:grpChg chg="add">
          <ac:chgData name="gorin333roman@outlook.com" userId="197b5935ca5df835" providerId="LiveId" clId="{F4DAAEF3-8F49-415D-BD46-D83FEBDB66AD}" dt="2021-01-28T14:28:59.175" v="377" actId="26606"/>
          <ac:grpSpMkLst>
            <pc:docMk/>
            <pc:sldMk cId="1628027503" sldId="270"/>
            <ac:grpSpMk id="38" creationId="{D2A542E6-1924-4FE2-89D1-3CB19468C1F6}"/>
          </ac:grpSpMkLst>
        </pc:grpChg>
        <pc:picChg chg="add mod ord">
          <ac:chgData name="gorin333roman@outlook.com" userId="197b5935ca5df835" providerId="LiveId" clId="{F4DAAEF3-8F49-415D-BD46-D83FEBDB66AD}" dt="2021-01-28T14:28:59.175" v="377" actId="26606"/>
          <ac:picMkLst>
            <pc:docMk/>
            <pc:sldMk cId="1628027503" sldId="270"/>
            <ac:picMk id="5" creationId="{7384DAC4-591F-4C17-89CD-E7D2C521ACB9}"/>
          </ac:picMkLst>
        </pc:picChg>
        <pc:picChg chg="add mod">
          <ac:chgData name="gorin333roman@outlook.com" userId="197b5935ca5df835" providerId="LiveId" clId="{F4DAAEF3-8F49-415D-BD46-D83FEBDB66AD}" dt="2021-01-28T14:28:59.175" v="377" actId="26606"/>
          <ac:picMkLst>
            <pc:docMk/>
            <pc:sldMk cId="1628027503" sldId="270"/>
            <ac:picMk id="7" creationId="{094BAC76-278C-4692-B7E0-434E210B659B}"/>
          </ac:picMkLst>
        </pc:picChg>
        <pc:picChg chg="add del mod">
          <ac:chgData name="gorin333roman@outlook.com" userId="197b5935ca5df835" providerId="LiveId" clId="{F4DAAEF3-8F49-415D-BD46-D83FEBDB66AD}" dt="2021-01-28T14:29:38.713" v="382" actId="931"/>
          <ac:picMkLst>
            <pc:docMk/>
            <pc:sldMk cId="1628027503" sldId="270"/>
            <ac:picMk id="10" creationId="{0D21408F-36A2-43D7-80AB-E2CDA5088F2B}"/>
          </ac:picMkLst>
        </pc:picChg>
        <pc:picChg chg="add mod">
          <ac:chgData name="gorin333roman@outlook.com" userId="197b5935ca5df835" providerId="LiveId" clId="{F4DAAEF3-8F49-415D-BD46-D83FEBDB66AD}" dt="2021-01-28T14:37:10.123" v="410" actId="962"/>
          <ac:picMkLst>
            <pc:docMk/>
            <pc:sldMk cId="1628027503" sldId="270"/>
            <ac:picMk id="13" creationId="{72C531CF-8C7B-47AE-8F05-3FDC936360AA}"/>
          </ac:picMkLst>
        </pc:picChg>
      </pc:sldChg>
      <pc:sldChg chg="addSp delSp modSp new mod modTransition setBg">
        <pc:chgData name="gorin333roman@outlook.com" userId="197b5935ca5df835" providerId="LiveId" clId="{F4DAAEF3-8F49-415D-BD46-D83FEBDB66AD}" dt="2021-01-28T15:08:51.831" v="713"/>
        <pc:sldMkLst>
          <pc:docMk/>
          <pc:sldMk cId="3674126516" sldId="271"/>
        </pc:sldMkLst>
        <pc:spChg chg="mod">
          <ac:chgData name="gorin333roman@outlook.com" userId="197b5935ca5df835" providerId="LiveId" clId="{F4DAAEF3-8F49-415D-BD46-D83FEBDB66AD}" dt="2021-01-28T14:37:25.516" v="411" actId="26606"/>
          <ac:spMkLst>
            <pc:docMk/>
            <pc:sldMk cId="3674126516" sldId="271"/>
            <ac:spMk id="2" creationId="{C3749232-7D4A-4C7E-9321-C007E269E15D}"/>
          </ac:spMkLst>
        </pc:spChg>
        <pc:spChg chg="del">
          <ac:chgData name="gorin333roman@outlook.com" userId="197b5935ca5df835" providerId="LiveId" clId="{F4DAAEF3-8F49-415D-BD46-D83FEBDB66AD}" dt="2021-01-28T14:24:58.225" v="346" actId="931"/>
          <ac:spMkLst>
            <pc:docMk/>
            <pc:sldMk cId="3674126516" sldId="271"/>
            <ac:spMk id="3" creationId="{7827389A-4D5A-4D0C-A49F-A0CE9FFCC240}"/>
          </ac:spMkLst>
        </pc:spChg>
        <pc:spChg chg="add del">
          <ac:chgData name="gorin333roman@outlook.com" userId="197b5935ca5df835" providerId="LiveId" clId="{F4DAAEF3-8F49-415D-BD46-D83FEBDB66AD}" dt="2021-01-28T14:25:16.617" v="350" actId="931"/>
          <ac:spMkLst>
            <pc:docMk/>
            <pc:sldMk cId="3674126516" sldId="271"/>
            <ac:spMk id="9" creationId="{E870A392-86B1-42AF-BD10-A1F04934BF2E}"/>
          </ac:spMkLst>
        </pc:spChg>
        <pc:spChg chg="add del">
          <ac:chgData name="gorin333roman@outlook.com" userId="197b5935ca5df835" providerId="LiveId" clId="{F4DAAEF3-8F49-415D-BD46-D83FEBDB66AD}" dt="2021-01-28T14:37:25.516" v="411" actId="26606"/>
          <ac:spMkLst>
            <pc:docMk/>
            <pc:sldMk cId="3674126516" sldId="271"/>
            <ac:spMk id="12" creationId="{2B566528-1B12-4246-9431-5C2D7D081168}"/>
          </ac:spMkLst>
        </pc:spChg>
        <pc:spChg chg="add del">
          <ac:chgData name="gorin333roman@outlook.com" userId="197b5935ca5df835" providerId="LiveId" clId="{F4DAAEF3-8F49-415D-BD46-D83FEBDB66AD}" dt="2021-01-28T14:37:25.516" v="411" actId="26606"/>
          <ac:spMkLst>
            <pc:docMk/>
            <pc:sldMk cId="3674126516" sldId="271"/>
            <ac:spMk id="18" creationId="{D3F51FEB-38FB-4F6C-9F7B-2F2AFAB65463}"/>
          </ac:spMkLst>
        </pc:spChg>
        <pc:spChg chg="add del">
          <ac:chgData name="gorin333roman@outlook.com" userId="197b5935ca5df835" providerId="LiveId" clId="{F4DAAEF3-8F49-415D-BD46-D83FEBDB66AD}" dt="2021-01-28T14:37:25.516" v="411" actId="26606"/>
          <ac:spMkLst>
            <pc:docMk/>
            <pc:sldMk cId="3674126516" sldId="271"/>
            <ac:spMk id="20" creationId="{1E547BA6-BAE0-43BB-A7CA-60F69CE252F0}"/>
          </ac:spMkLst>
        </pc:spChg>
        <pc:spChg chg="add">
          <ac:chgData name="gorin333roman@outlook.com" userId="197b5935ca5df835" providerId="LiveId" clId="{F4DAAEF3-8F49-415D-BD46-D83FEBDB66AD}" dt="2021-01-28T14:37:25.516" v="411" actId="26606"/>
          <ac:spMkLst>
            <pc:docMk/>
            <pc:sldMk cId="3674126516" sldId="271"/>
            <ac:spMk id="22" creationId="{21516CB1-E8C8-4751-B6A6-46B2D1E72A61}"/>
          </ac:spMkLst>
        </pc:spChg>
        <pc:spChg chg="add">
          <ac:chgData name="gorin333roman@outlook.com" userId="197b5935ca5df835" providerId="LiveId" clId="{F4DAAEF3-8F49-415D-BD46-D83FEBDB66AD}" dt="2021-01-28T14:37:25.516" v="411" actId="26606"/>
          <ac:spMkLst>
            <pc:docMk/>
            <pc:sldMk cId="3674126516" sldId="271"/>
            <ac:spMk id="23" creationId="{90C0C0D1-E79A-41FF-8322-256F6DD1499B}"/>
          </ac:spMkLst>
        </pc:spChg>
        <pc:spChg chg="add del">
          <ac:chgData name="gorin333roman@outlook.com" userId="197b5935ca5df835" providerId="LiveId" clId="{F4DAAEF3-8F49-415D-BD46-D83FEBDB66AD}" dt="2021-01-28T14:25:38.729" v="356" actId="26606"/>
          <ac:spMkLst>
            <pc:docMk/>
            <pc:sldMk cId="3674126516" sldId="271"/>
            <ac:spMk id="24" creationId="{682929DD-2A28-4A30-A3BB-4B730636ECF6}"/>
          </ac:spMkLst>
        </pc:spChg>
        <pc:spChg chg="add del">
          <ac:chgData name="gorin333roman@outlook.com" userId="197b5935ca5df835" providerId="LiveId" clId="{F4DAAEF3-8F49-415D-BD46-D83FEBDB66AD}" dt="2021-01-28T14:37:58.958" v="412" actId="931"/>
          <ac:spMkLst>
            <pc:docMk/>
            <pc:sldMk cId="3674126516" sldId="271"/>
            <ac:spMk id="25" creationId="{BD65C258-759C-48B8-BD75-C210856A6D92}"/>
          </ac:spMkLst>
        </pc:spChg>
        <pc:spChg chg="add del">
          <ac:chgData name="gorin333roman@outlook.com" userId="197b5935ca5df835" providerId="LiveId" clId="{F4DAAEF3-8F49-415D-BD46-D83FEBDB66AD}" dt="2021-01-28T14:25:38.729" v="356" actId="26606"/>
          <ac:spMkLst>
            <pc:docMk/>
            <pc:sldMk cId="3674126516" sldId="271"/>
            <ac:spMk id="27" creationId="{2B566528-1B12-4246-9431-5C2D7D081168}"/>
          </ac:spMkLst>
        </pc:spChg>
        <pc:spChg chg="add">
          <ac:chgData name="gorin333roman@outlook.com" userId="197b5935ca5df835" providerId="LiveId" clId="{F4DAAEF3-8F49-415D-BD46-D83FEBDB66AD}" dt="2021-01-28T14:37:25.516" v="411" actId="26606"/>
          <ac:spMkLst>
            <pc:docMk/>
            <pc:sldMk cId="3674126516" sldId="271"/>
            <ac:spMk id="31" creationId="{395FA420-5595-49D1-9D5F-79EC43B55574}"/>
          </ac:spMkLst>
        </pc:spChg>
        <pc:spChg chg="add del">
          <ac:chgData name="gorin333roman@outlook.com" userId="197b5935ca5df835" providerId="LiveId" clId="{F4DAAEF3-8F49-415D-BD46-D83FEBDB66AD}" dt="2021-01-28T14:25:38.729" v="356" actId="26606"/>
          <ac:spMkLst>
            <pc:docMk/>
            <pc:sldMk cId="3674126516" sldId="271"/>
            <ac:spMk id="33" creationId="{D3F51FEB-38FB-4F6C-9F7B-2F2AFAB65463}"/>
          </ac:spMkLst>
        </pc:spChg>
        <pc:spChg chg="add del">
          <ac:chgData name="gorin333roman@outlook.com" userId="197b5935ca5df835" providerId="LiveId" clId="{F4DAAEF3-8F49-415D-BD46-D83FEBDB66AD}" dt="2021-01-28T14:25:38.729" v="356" actId="26606"/>
          <ac:spMkLst>
            <pc:docMk/>
            <pc:sldMk cId="3674126516" sldId="271"/>
            <ac:spMk id="35" creationId="{1E547BA6-BAE0-43BB-A7CA-60F69CE252F0}"/>
          </ac:spMkLst>
        </pc:spChg>
        <pc:grpChg chg="add del">
          <ac:chgData name="gorin333roman@outlook.com" userId="197b5935ca5df835" providerId="LiveId" clId="{F4DAAEF3-8F49-415D-BD46-D83FEBDB66AD}" dt="2021-01-28T14:37:25.516" v="411" actId="26606"/>
          <ac:grpSpMkLst>
            <pc:docMk/>
            <pc:sldMk cId="3674126516" sldId="271"/>
            <ac:grpSpMk id="14" creationId="{07EAA094-9CF6-4695-958A-33D9BCAA9474}"/>
          </ac:grpSpMkLst>
        </pc:grpChg>
        <pc:grpChg chg="add del">
          <ac:chgData name="gorin333roman@outlook.com" userId="197b5935ca5df835" providerId="LiveId" clId="{F4DAAEF3-8F49-415D-BD46-D83FEBDB66AD}" dt="2021-01-28T14:25:38.729" v="356" actId="26606"/>
          <ac:grpSpMkLst>
            <pc:docMk/>
            <pc:sldMk cId="3674126516" sldId="271"/>
            <ac:grpSpMk id="29" creationId="{07EAA094-9CF6-4695-958A-33D9BCAA9474}"/>
          </ac:grpSpMkLst>
        </pc:grpChg>
        <pc:picChg chg="add mod">
          <ac:chgData name="gorin333roman@outlook.com" userId="197b5935ca5df835" providerId="LiveId" clId="{F4DAAEF3-8F49-415D-BD46-D83FEBDB66AD}" dt="2021-01-28T14:37:25.516" v="411" actId="26606"/>
          <ac:picMkLst>
            <pc:docMk/>
            <pc:sldMk cId="3674126516" sldId="271"/>
            <ac:picMk id="5" creationId="{74247AB7-B89F-42DB-935A-6DCE3D2DAE9F}"/>
          </ac:picMkLst>
        </pc:picChg>
        <pc:picChg chg="add mod">
          <ac:chgData name="gorin333roman@outlook.com" userId="197b5935ca5df835" providerId="LiveId" clId="{F4DAAEF3-8F49-415D-BD46-D83FEBDB66AD}" dt="2021-01-28T14:37:25.516" v="411" actId="26606"/>
          <ac:picMkLst>
            <pc:docMk/>
            <pc:sldMk cId="3674126516" sldId="271"/>
            <ac:picMk id="7" creationId="{7C751640-5262-400B-9C13-08448F2C40F9}"/>
          </ac:picMkLst>
        </pc:picChg>
        <pc:picChg chg="add mod">
          <ac:chgData name="gorin333roman@outlook.com" userId="197b5935ca5df835" providerId="LiveId" clId="{F4DAAEF3-8F49-415D-BD46-D83FEBDB66AD}" dt="2021-01-28T14:38:02.649" v="414" actId="962"/>
          <ac:picMkLst>
            <pc:docMk/>
            <pc:sldMk cId="3674126516" sldId="271"/>
            <ac:picMk id="10" creationId="{D1820072-AF36-42D7-A54E-A2C77D3812BC}"/>
          </ac:picMkLst>
        </pc:picChg>
      </pc:sldChg>
      <pc:sldChg chg="addSp delSp modSp new del mod setBg">
        <pc:chgData name="gorin333roman@outlook.com" userId="197b5935ca5df835" providerId="LiveId" clId="{F4DAAEF3-8F49-415D-BD46-D83FEBDB66AD}" dt="2021-01-28T14:38:48.156" v="415" actId="2696"/>
        <pc:sldMkLst>
          <pc:docMk/>
          <pc:sldMk cId="3481023101" sldId="272"/>
        </pc:sldMkLst>
        <pc:spChg chg="mod ord">
          <ac:chgData name="gorin333roman@outlook.com" userId="197b5935ca5df835" providerId="LiveId" clId="{F4DAAEF3-8F49-415D-BD46-D83FEBDB66AD}" dt="2021-01-28T14:26:19.376" v="365" actId="26606"/>
          <ac:spMkLst>
            <pc:docMk/>
            <pc:sldMk cId="3481023101" sldId="272"/>
            <ac:spMk id="2" creationId="{0B82679B-0978-4ED4-98E1-5D02098747CE}"/>
          </ac:spMkLst>
        </pc:spChg>
        <pc:spChg chg="del">
          <ac:chgData name="gorin333roman@outlook.com" userId="197b5935ca5df835" providerId="LiveId" clId="{F4DAAEF3-8F49-415D-BD46-D83FEBDB66AD}" dt="2021-01-28T14:25:56.876" v="357" actId="931"/>
          <ac:spMkLst>
            <pc:docMk/>
            <pc:sldMk cId="3481023101" sldId="272"/>
            <ac:spMk id="3" creationId="{02E0D358-3A3A-401A-83E5-AB58B6A11CF3}"/>
          </ac:spMkLst>
        </pc:spChg>
        <pc:spChg chg="add del">
          <ac:chgData name="gorin333roman@outlook.com" userId="197b5935ca5df835" providerId="LiveId" clId="{F4DAAEF3-8F49-415D-BD46-D83FEBDB66AD}" dt="2021-01-28T14:26:12.545" v="361" actId="931"/>
          <ac:spMkLst>
            <pc:docMk/>
            <pc:sldMk cId="3481023101" sldId="272"/>
            <ac:spMk id="9" creationId="{2FEC9836-09AC-4C04-AE6B-6C2B82475E2D}"/>
          </ac:spMkLst>
        </pc:spChg>
        <pc:spChg chg="add del">
          <ac:chgData name="gorin333roman@outlook.com" userId="197b5935ca5df835" providerId="LiveId" clId="{F4DAAEF3-8F49-415D-BD46-D83FEBDB66AD}" dt="2021-01-28T14:26:24.288" v="367" actId="26606"/>
          <ac:spMkLst>
            <pc:docMk/>
            <pc:sldMk cId="3481023101" sldId="272"/>
            <ac:spMk id="12" creationId="{2B566528-1B12-4246-9431-5C2D7D081168}"/>
          </ac:spMkLst>
        </pc:spChg>
        <pc:spChg chg="add del">
          <ac:chgData name="gorin333roman@outlook.com" userId="197b5935ca5df835" providerId="LiveId" clId="{F4DAAEF3-8F49-415D-BD46-D83FEBDB66AD}" dt="2021-01-28T14:26:24.288" v="367" actId="26606"/>
          <ac:spMkLst>
            <pc:docMk/>
            <pc:sldMk cId="3481023101" sldId="272"/>
            <ac:spMk id="18" creationId="{D3F51FEB-38FB-4F6C-9F7B-2F2AFAB65463}"/>
          </ac:spMkLst>
        </pc:spChg>
        <pc:spChg chg="add del">
          <ac:chgData name="gorin333roman@outlook.com" userId="197b5935ca5df835" providerId="LiveId" clId="{F4DAAEF3-8F49-415D-BD46-D83FEBDB66AD}" dt="2021-01-28T14:26:24.288" v="367" actId="26606"/>
          <ac:spMkLst>
            <pc:docMk/>
            <pc:sldMk cId="3481023101" sldId="272"/>
            <ac:spMk id="20" creationId="{1E547BA6-BAE0-43BB-A7CA-60F69CE252F0}"/>
          </ac:spMkLst>
        </pc:spChg>
        <pc:spChg chg="add del">
          <ac:chgData name="gorin333roman@outlook.com" userId="197b5935ca5df835" providerId="LiveId" clId="{F4DAAEF3-8F49-415D-BD46-D83FEBDB66AD}" dt="2021-01-28T14:26:24.288" v="367" actId="26606"/>
          <ac:spMkLst>
            <pc:docMk/>
            <pc:sldMk cId="3481023101" sldId="272"/>
            <ac:spMk id="22" creationId="{2B566528-1B12-4246-9431-5C2D7D081168}"/>
          </ac:spMkLst>
        </pc:spChg>
        <pc:spChg chg="add del">
          <ac:chgData name="gorin333roman@outlook.com" userId="197b5935ca5df835" providerId="LiveId" clId="{F4DAAEF3-8F49-415D-BD46-D83FEBDB66AD}" dt="2021-01-28T14:26:19.376" v="365" actId="26606"/>
          <ac:spMkLst>
            <pc:docMk/>
            <pc:sldMk cId="3481023101" sldId="272"/>
            <ac:spMk id="24" creationId="{C6036487-5512-4D88-9B97-FA67F819399F}"/>
          </ac:spMkLst>
        </pc:spChg>
        <pc:spChg chg="add del">
          <ac:chgData name="gorin333roman@outlook.com" userId="197b5935ca5df835" providerId="LiveId" clId="{F4DAAEF3-8F49-415D-BD46-D83FEBDB66AD}" dt="2021-01-28T14:26:24.288" v="367" actId="26606"/>
          <ac:spMkLst>
            <pc:docMk/>
            <pc:sldMk cId="3481023101" sldId="272"/>
            <ac:spMk id="26" creationId="{E0E7AE6C-A6E1-4896-9026-D234F802832F}"/>
          </ac:spMkLst>
        </pc:spChg>
        <pc:spChg chg="add del">
          <ac:chgData name="gorin333roman@outlook.com" userId="197b5935ca5df835" providerId="LiveId" clId="{F4DAAEF3-8F49-415D-BD46-D83FEBDB66AD}" dt="2021-01-28T14:26:19.376" v="365" actId="26606"/>
          <ac:spMkLst>
            <pc:docMk/>
            <pc:sldMk cId="3481023101" sldId="272"/>
            <ac:spMk id="27" creationId="{4CBC69AF-AE9D-43C7-A183-244646418BB4}"/>
          </ac:spMkLst>
        </pc:spChg>
        <pc:spChg chg="add del">
          <ac:chgData name="gorin333roman@outlook.com" userId="197b5935ca5df835" providerId="LiveId" clId="{F4DAAEF3-8F49-415D-BD46-D83FEBDB66AD}" dt="2021-01-28T14:26:19.376" v="365" actId="26606"/>
          <ac:spMkLst>
            <pc:docMk/>
            <pc:sldMk cId="3481023101" sldId="272"/>
            <ac:spMk id="29" creationId="{BE64232A-D912-4882-BF58-104918115741}"/>
          </ac:spMkLst>
        </pc:spChg>
        <pc:spChg chg="add del">
          <ac:chgData name="gorin333roman@outlook.com" userId="197b5935ca5df835" providerId="LiveId" clId="{F4DAAEF3-8F49-415D-BD46-D83FEBDB66AD}" dt="2021-01-28T14:26:19.376" v="365" actId="26606"/>
          <ac:spMkLst>
            <pc:docMk/>
            <pc:sldMk cId="3481023101" sldId="272"/>
            <ac:spMk id="31" creationId="{E8E4E9D8-6D9C-4646-83A2-11844D84EAE4}"/>
          </ac:spMkLst>
        </pc:spChg>
        <pc:spChg chg="add del">
          <ac:chgData name="gorin333roman@outlook.com" userId="197b5935ca5df835" providerId="LiveId" clId="{F4DAAEF3-8F49-415D-BD46-D83FEBDB66AD}" dt="2021-01-28T14:26:24.288" v="367" actId="26606"/>
          <ac:spMkLst>
            <pc:docMk/>
            <pc:sldMk cId="3481023101" sldId="272"/>
            <ac:spMk id="33" creationId="{D3F51FEB-38FB-4F6C-9F7B-2F2AFAB65463}"/>
          </ac:spMkLst>
        </pc:spChg>
        <pc:spChg chg="add del">
          <ac:chgData name="gorin333roman@outlook.com" userId="197b5935ca5df835" providerId="LiveId" clId="{F4DAAEF3-8F49-415D-BD46-D83FEBDB66AD}" dt="2021-01-28T14:26:24.288" v="367" actId="26606"/>
          <ac:spMkLst>
            <pc:docMk/>
            <pc:sldMk cId="3481023101" sldId="272"/>
            <ac:spMk id="35" creationId="{1E547BA6-BAE0-43BB-A7CA-60F69CE252F0}"/>
          </ac:spMkLst>
        </pc:spChg>
        <pc:grpChg chg="add del">
          <ac:chgData name="gorin333roman@outlook.com" userId="197b5935ca5df835" providerId="LiveId" clId="{F4DAAEF3-8F49-415D-BD46-D83FEBDB66AD}" dt="2021-01-28T14:26:24.288" v="367" actId="26606"/>
          <ac:grpSpMkLst>
            <pc:docMk/>
            <pc:sldMk cId="3481023101" sldId="272"/>
            <ac:grpSpMk id="14" creationId="{07EAA094-9CF6-4695-958A-33D9BCAA9474}"/>
          </ac:grpSpMkLst>
        </pc:grpChg>
        <pc:grpChg chg="add del">
          <ac:chgData name="gorin333roman@outlook.com" userId="197b5935ca5df835" providerId="LiveId" clId="{F4DAAEF3-8F49-415D-BD46-D83FEBDB66AD}" dt="2021-01-28T14:26:24.288" v="367" actId="26606"/>
          <ac:grpSpMkLst>
            <pc:docMk/>
            <pc:sldMk cId="3481023101" sldId="272"/>
            <ac:grpSpMk id="23" creationId="{07EAA094-9CF6-4695-958A-33D9BCAA9474}"/>
          </ac:grpSpMkLst>
        </pc:grpChg>
        <pc:picChg chg="add mod ord">
          <ac:chgData name="gorin333roman@outlook.com" userId="197b5935ca5df835" providerId="LiveId" clId="{F4DAAEF3-8F49-415D-BD46-D83FEBDB66AD}" dt="2021-01-28T14:26:24.288" v="367" actId="26606"/>
          <ac:picMkLst>
            <pc:docMk/>
            <pc:sldMk cId="3481023101" sldId="272"/>
            <ac:picMk id="5" creationId="{8535EDE5-137E-492B-8C22-9D9BBFE4F8AD}"/>
          </ac:picMkLst>
        </pc:picChg>
        <pc:picChg chg="add mod">
          <ac:chgData name="gorin333roman@outlook.com" userId="197b5935ca5df835" providerId="LiveId" clId="{F4DAAEF3-8F49-415D-BD46-D83FEBDB66AD}" dt="2021-01-28T14:26:24.288" v="367" actId="26606"/>
          <ac:picMkLst>
            <pc:docMk/>
            <pc:sldMk cId="3481023101" sldId="272"/>
            <ac:picMk id="7" creationId="{E777B6DC-B5A2-4CCC-BE1C-F62FA073FFFD}"/>
          </ac:picMkLst>
        </pc:picChg>
      </pc:sldChg>
      <pc:sldChg chg="addSp delSp modSp new mod modTransition setBg">
        <pc:chgData name="gorin333roman@outlook.com" userId="197b5935ca5df835" providerId="LiveId" clId="{F4DAAEF3-8F49-415D-BD46-D83FEBDB66AD}" dt="2021-01-28T15:08:55.063" v="714"/>
        <pc:sldMkLst>
          <pc:docMk/>
          <pc:sldMk cId="849353428" sldId="273"/>
        </pc:sldMkLst>
        <pc:spChg chg="mod">
          <ac:chgData name="gorin333roman@outlook.com" userId="197b5935ca5df835" providerId="LiveId" clId="{F4DAAEF3-8F49-415D-BD46-D83FEBDB66AD}" dt="2021-01-28T14:28:39.576" v="374" actId="26606"/>
          <ac:spMkLst>
            <pc:docMk/>
            <pc:sldMk cId="849353428" sldId="273"/>
            <ac:spMk id="2" creationId="{A4B73346-6C64-4B20-9EDF-7277F104CF37}"/>
          </ac:spMkLst>
        </pc:spChg>
        <pc:spChg chg="del">
          <ac:chgData name="gorin333roman@outlook.com" userId="197b5935ca5df835" providerId="LiveId" clId="{F4DAAEF3-8F49-415D-BD46-D83FEBDB66AD}" dt="2021-01-28T14:26:40.722" v="368" actId="931"/>
          <ac:spMkLst>
            <pc:docMk/>
            <pc:sldMk cId="849353428" sldId="273"/>
            <ac:spMk id="3" creationId="{E29A501E-68CC-408E-B4CC-A5FD57E36C84}"/>
          </ac:spMkLst>
        </pc:spChg>
        <pc:spChg chg="add del">
          <ac:chgData name="gorin333roman@outlook.com" userId="197b5935ca5df835" providerId="LiveId" clId="{F4DAAEF3-8F49-415D-BD46-D83FEBDB66AD}" dt="2021-01-28T14:28:27.814" v="372" actId="931"/>
          <ac:spMkLst>
            <pc:docMk/>
            <pc:sldMk cId="849353428" sldId="273"/>
            <ac:spMk id="9" creationId="{3456C3EC-5EDB-4B61-B0AA-A33A1036ED5F}"/>
          </ac:spMkLst>
        </pc:spChg>
        <pc:spChg chg="add del">
          <ac:chgData name="gorin333roman@outlook.com" userId="197b5935ca5df835" providerId="LiveId" clId="{F4DAAEF3-8F49-415D-BD46-D83FEBDB66AD}" dt="2021-01-28T14:28:39.576" v="374" actId="26606"/>
          <ac:spMkLst>
            <pc:docMk/>
            <pc:sldMk cId="849353428" sldId="273"/>
            <ac:spMk id="12" creationId="{2B566528-1B12-4246-9431-5C2D7D081168}"/>
          </ac:spMkLst>
        </pc:spChg>
        <pc:spChg chg="add del">
          <ac:chgData name="gorin333roman@outlook.com" userId="197b5935ca5df835" providerId="LiveId" clId="{F4DAAEF3-8F49-415D-BD46-D83FEBDB66AD}" dt="2021-01-28T14:28:39.576" v="374" actId="26606"/>
          <ac:spMkLst>
            <pc:docMk/>
            <pc:sldMk cId="849353428" sldId="273"/>
            <ac:spMk id="18" creationId="{D3F51FEB-38FB-4F6C-9F7B-2F2AFAB65463}"/>
          </ac:spMkLst>
        </pc:spChg>
        <pc:spChg chg="add del">
          <ac:chgData name="gorin333roman@outlook.com" userId="197b5935ca5df835" providerId="LiveId" clId="{F4DAAEF3-8F49-415D-BD46-D83FEBDB66AD}" dt="2021-01-28T14:28:39.576" v="374" actId="26606"/>
          <ac:spMkLst>
            <pc:docMk/>
            <pc:sldMk cId="849353428" sldId="273"/>
            <ac:spMk id="20" creationId="{1E547BA6-BAE0-43BB-A7CA-60F69CE252F0}"/>
          </ac:spMkLst>
        </pc:spChg>
        <pc:spChg chg="add del">
          <ac:chgData name="gorin333roman@outlook.com" userId="197b5935ca5df835" providerId="LiveId" clId="{F4DAAEF3-8F49-415D-BD46-D83FEBDB66AD}" dt="2021-01-28T14:39:12.596" v="416" actId="931"/>
          <ac:spMkLst>
            <pc:docMk/>
            <pc:sldMk cId="849353428" sldId="273"/>
            <ac:spMk id="24" creationId="{C9C472DB-4C25-41F7-AE37-2B1007384556}"/>
          </ac:spMkLst>
        </pc:spChg>
        <pc:spChg chg="add">
          <ac:chgData name="gorin333roman@outlook.com" userId="197b5935ca5df835" providerId="LiveId" clId="{F4DAAEF3-8F49-415D-BD46-D83FEBDB66AD}" dt="2021-01-28T14:28:39.576" v="374" actId="26606"/>
          <ac:spMkLst>
            <pc:docMk/>
            <pc:sldMk cId="849353428" sldId="273"/>
            <ac:spMk id="27" creationId="{21516CB1-E8C8-4751-B6A6-46B2D1E72A61}"/>
          </ac:spMkLst>
        </pc:spChg>
        <pc:spChg chg="add">
          <ac:chgData name="gorin333roman@outlook.com" userId="197b5935ca5df835" providerId="LiveId" clId="{F4DAAEF3-8F49-415D-BD46-D83FEBDB66AD}" dt="2021-01-28T14:28:39.576" v="374" actId="26606"/>
          <ac:spMkLst>
            <pc:docMk/>
            <pc:sldMk cId="849353428" sldId="273"/>
            <ac:spMk id="29" creationId="{90C0C0D1-E79A-41FF-8322-256F6DD1499B}"/>
          </ac:spMkLst>
        </pc:spChg>
        <pc:spChg chg="add">
          <ac:chgData name="gorin333roman@outlook.com" userId="197b5935ca5df835" providerId="LiveId" clId="{F4DAAEF3-8F49-415D-BD46-D83FEBDB66AD}" dt="2021-01-28T14:28:39.576" v="374" actId="26606"/>
          <ac:spMkLst>
            <pc:docMk/>
            <pc:sldMk cId="849353428" sldId="273"/>
            <ac:spMk id="31" creationId="{395FA420-5595-49D1-9D5F-79EC43B55574}"/>
          </ac:spMkLst>
        </pc:spChg>
        <pc:grpChg chg="add del">
          <ac:chgData name="gorin333roman@outlook.com" userId="197b5935ca5df835" providerId="LiveId" clId="{F4DAAEF3-8F49-415D-BD46-D83FEBDB66AD}" dt="2021-01-28T14:28:39.576" v="374" actId="26606"/>
          <ac:grpSpMkLst>
            <pc:docMk/>
            <pc:sldMk cId="849353428" sldId="273"/>
            <ac:grpSpMk id="14" creationId="{07EAA094-9CF6-4695-958A-33D9BCAA9474}"/>
          </ac:grpSpMkLst>
        </pc:grpChg>
        <pc:picChg chg="add mod">
          <ac:chgData name="gorin333roman@outlook.com" userId="197b5935ca5df835" providerId="LiveId" clId="{F4DAAEF3-8F49-415D-BD46-D83FEBDB66AD}" dt="2021-01-28T14:28:39.576" v="374" actId="26606"/>
          <ac:picMkLst>
            <pc:docMk/>
            <pc:sldMk cId="849353428" sldId="273"/>
            <ac:picMk id="5" creationId="{E636C37E-F235-4E78-8DB8-DC0E64279687}"/>
          </ac:picMkLst>
        </pc:picChg>
        <pc:picChg chg="add mod">
          <ac:chgData name="gorin333roman@outlook.com" userId="197b5935ca5df835" providerId="LiveId" clId="{F4DAAEF3-8F49-415D-BD46-D83FEBDB66AD}" dt="2021-01-28T14:28:39.576" v="374" actId="26606"/>
          <ac:picMkLst>
            <pc:docMk/>
            <pc:sldMk cId="849353428" sldId="273"/>
            <ac:picMk id="7" creationId="{01EED7FA-56AF-4295-9860-AE14DBCAA510}"/>
          </ac:picMkLst>
        </pc:picChg>
        <pc:picChg chg="add mod">
          <ac:chgData name="gorin333roman@outlook.com" userId="197b5935ca5df835" providerId="LiveId" clId="{F4DAAEF3-8F49-415D-BD46-D83FEBDB66AD}" dt="2021-01-28T14:39:16.026" v="419" actId="14100"/>
          <ac:picMkLst>
            <pc:docMk/>
            <pc:sldMk cId="849353428" sldId="273"/>
            <ac:picMk id="10" creationId="{B9DB3D81-2435-4661-A3EC-22CDAC51333A}"/>
          </ac:picMkLst>
        </pc:picChg>
      </pc:sldChg>
      <pc:sldChg chg="addSp delSp modSp new mod modTransition">
        <pc:chgData name="gorin333roman@outlook.com" userId="197b5935ca5df835" providerId="LiveId" clId="{F4DAAEF3-8F49-415D-BD46-D83FEBDB66AD}" dt="2021-01-28T15:08:59.477" v="715"/>
        <pc:sldMkLst>
          <pc:docMk/>
          <pc:sldMk cId="4032920868" sldId="274"/>
        </pc:sldMkLst>
        <pc:spChg chg="del">
          <ac:chgData name="gorin333roman@outlook.com" userId="197b5935ca5df835" providerId="LiveId" clId="{F4DAAEF3-8F49-415D-BD46-D83FEBDB66AD}" dt="2021-01-28T14:40:40.499" v="420" actId="931"/>
          <ac:spMkLst>
            <pc:docMk/>
            <pc:sldMk cId="4032920868" sldId="274"/>
            <ac:spMk id="3" creationId="{7FDB74D7-CDE2-40EC-B7D0-351D929D1C34}"/>
          </ac:spMkLst>
        </pc:spChg>
        <pc:picChg chg="add mod">
          <ac:chgData name="gorin333roman@outlook.com" userId="197b5935ca5df835" providerId="LiveId" clId="{F4DAAEF3-8F49-415D-BD46-D83FEBDB66AD}" dt="2021-01-28T14:40:43" v="422" actId="962"/>
          <ac:picMkLst>
            <pc:docMk/>
            <pc:sldMk cId="4032920868" sldId="274"/>
            <ac:picMk id="5" creationId="{53E5E864-1687-439E-A5BE-4D5AEF56B7D8}"/>
          </ac:picMkLst>
        </pc:picChg>
      </pc:sldChg>
      <pc:sldChg chg="addSp delSp modSp new mod modTransition setBg">
        <pc:chgData name="gorin333roman@outlook.com" userId="197b5935ca5df835" providerId="LiveId" clId="{F4DAAEF3-8F49-415D-BD46-D83FEBDB66AD}" dt="2021-01-28T15:09:26.534" v="721"/>
        <pc:sldMkLst>
          <pc:docMk/>
          <pc:sldMk cId="398945984" sldId="275"/>
        </pc:sldMkLst>
        <pc:spChg chg="mod">
          <ac:chgData name="gorin333roman@outlook.com" userId="197b5935ca5df835" providerId="LiveId" clId="{F4DAAEF3-8F49-415D-BD46-D83FEBDB66AD}" dt="2021-01-28T14:42:12.331" v="439" actId="26606"/>
          <ac:spMkLst>
            <pc:docMk/>
            <pc:sldMk cId="398945984" sldId="275"/>
            <ac:spMk id="2" creationId="{ECB8FE6A-08AA-4ED9-B84E-D8D8978A1AFB}"/>
          </ac:spMkLst>
        </pc:spChg>
        <pc:spChg chg="del">
          <ac:chgData name="gorin333roman@outlook.com" userId="197b5935ca5df835" providerId="LiveId" clId="{F4DAAEF3-8F49-415D-BD46-D83FEBDB66AD}" dt="2021-01-28T14:41:18.150" v="423" actId="931"/>
          <ac:spMkLst>
            <pc:docMk/>
            <pc:sldMk cId="398945984" sldId="275"/>
            <ac:spMk id="3" creationId="{A005CBFC-6D34-41C9-958A-115736425E3E}"/>
          </ac:spMkLst>
        </pc:spChg>
        <pc:spChg chg="add del">
          <ac:chgData name="gorin333roman@outlook.com" userId="197b5935ca5df835" providerId="LiveId" clId="{F4DAAEF3-8F49-415D-BD46-D83FEBDB66AD}" dt="2021-01-28T14:41:24.801" v="427" actId="26606"/>
          <ac:spMkLst>
            <pc:docMk/>
            <pc:sldMk cId="398945984" sldId="275"/>
            <ac:spMk id="9" creationId="{A3E34322-63E2-49AC-BD7E-01AEE541BCF8}"/>
          </ac:spMkLst>
        </pc:spChg>
        <pc:spChg chg="add del">
          <ac:chgData name="gorin333roman@outlook.com" userId="197b5935ca5df835" providerId="LiveId" clId="{F4DAAEF3-8F49-415D-BD46-D83FEBDB66AD}" dt="2021-01-28T14:41:43.146" v="432" actId="26606"/>
          <ac:spMkLst>
            <pc:docMk/>
            <pc:sldMk cId="398945984" sldId="275"/>
            <ac:spMk id="36" creationId="{828D1E49-2A21-4A83-A0E0-FB1597B4B2ED}"/>
          </ac:spMkLst>
        </pc:spChg>
        <pc:spChg chg="add del">
          <ac:chgData name="gorin333roman@outlook.com" userId="197b5935ca5df835" providerId="LiveId" clId="{F4DAAEF3-8F49-415D-BD46-D83FEBDB66AD}" dt="2021-01-28T14:41:43.146" v="432" actId="26606"/>
          <ac:spMkLst>
            <pc:docMk/>
            <pc:sldMk cId="398945984" sldId="275"/>
            <ac:spMk id="37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4:41:38.721" v="429" actId="931"/>
          <ac:spMkLst>
            <pc:docMk/>
            <pc:sldMk cId="398945984" sldId="275"/>
            <ac:spMk id="38" creationId="{9811765A-E5A7-47CD-B80C-3C2273804770}"/>
          </ac:spMkLst>
        </pc:spChg>
        <pc:spChg chg="add del">
          <ac:chgData name="gorin333roman@outlook.com" userId="197b5935ca5df835" providerId="LiveId" clId="{F4DAAEF3-8F49-415D-BD46-D83FEBDB66AD}" dt="2021-01-28T14:41:57.243" v="433" actId="931"/>
          <ac:spMkLst>
            <pc:docMk/>
            <pc:sldMk cId="398945984" sldId="275"/>
            <ac:spMk id="41" creationId="{D46A61AA-B9FC-40FD-A468-75391A21CEDF}"/>
          </ac:spMkLst>
        </pc:spChg>
        <pc:spChg chg="add del">
          <ac:chgData name="gorin333roman@outlook.com" userId="197b5935ca5df835" providerId="LiveId" clId="{F4DAAEF3-8F49-415D-BD46-D83FEBDB66AD}" dt="2021-01-28T14:42:12.331" v="439" actId="26606"/>
          <ac:spMkLst>
            <pc:docMk/>
            <pc:sldMk cId="398945984" sldId="275"/>
            <ac:spMk id="44" creationId="{2B566528-1B12-4246-9431-5C2D7D081168}"/>
          </ac:spMkLst>
        </pc:spChg>
        <pc:spChg chg="add del">
          <ac:chgData name="gorin333roman@outlook.com" userId="197b5935ca5df835" providerId="LiveId" clId="{F4DAAEF3-8F49-415D-BD46-D83FEBDB66AD}" dt="2021-01-28T14:42:12.331" v="439" actId="26606"/>
          <ac:spMkLst>
            <pc:docMk/>
            <pc:sldMk cId="398945984" sldId="275"/>
            <ac:spMk id="50" creationId="{D3F51FEB-38FB-4F6C-9F7B-2F2AFAB65463}"/>
          </ac:spMkLst>
        </pc:spChg>
        <pc:spChg chg="add del">
          <ac:chgData name="gorin333roman@outlook.com" userId="197b5935ca5df835" providerId="LiveId" clId="{F4DAAEF3-8F49-415D-BD46-D83FEBDB66AD}" dt="2021-01-28T14:42:12.331" v="439" actId="26606"/>
          <ac:spMkLst>
            <pc:docMk/>
            <pc:sldMk cId="398945984" sldId="275"/>
            <ac:spMk id="52" creationId="{1E547BA6-BAE0-43BB-A7CA-60F69CE252F0}"/>
          </ac:spMkLst>
        </pc:spChg>
        <pc:spChg chg="add del">
          <ac:chgData name="gorin333roman@outlook.com" userId="197b5935ca5df835" providerId="LiveId" clId="{F4DAAEF3-8F49-415D-BD46-D83FEBDB66AD}" dt="2021-01-28T14:42:07.008" v="437" actId="26606"/>
          <ac:spMkLst>
            <pc:docMk/>
            <pc:sldMk cId="398945984" sldId="275"/>
            <ac:spMk id="56" creationId="{C08B675B-11B2-4992-B6D0-E9EDAAA86424}"/>
          </ac:spMkLst>
        </pc:spChg>
        <pc:spChg chg="add del">
          <ac:chgData name="gorin333roman@outlook.com" userId="197b5935ca5df835" providerId="LiveId" clId="{F4DAAEF3-8F49-415D-BD46-D83FEBDB66AD}" dt="2021-01-28T14:42:07.008" v="437" actId="26606"/>
          <ac:spMkLst>
            <pc:docMk/>
            <pc:sldMk cId="398945984" sldId="275"/>
            <ac:spMk id="59" creationId="{B80F3E7F-375E-4DAD-AF17-C730EE914D5B}"/>
          </ac:spMkLst>
        </pc:spChg>
        <pc:spChg chg="add del">
          <ac:chgData name="gorin333roman@outlook.com" userId="197b5935ca5df835" providerId="LiveId" clId="{F4DAAEF3-8F49-415D-BD46-D83FEBDB66AD}" dt="2021-01-28T14:42:07.008" v="437" actId="26606"/>
          <ac:spMkLst>
            <pc:docMk/>
            <pc:sldMk cId="398945984" sldId="275"/>
            <ac:spMk id="65" creationId="{5FC9E5C3-B8DC-4532-8C1F-4D5331C64C08}"/>
          </ac:spMkLst>
        </pc:spChg>
        <pc:grpChg chg="add del">
          <ac:chgData name="gorin333roman@outlook.com" userId="197b5935ca5df835" providerId="LiveId" clId="{F4DAAEF3-8F49-415D-BD46-D83FEBDB66AD}" dt="2021-01-28T14:41:43.146" v="432" actId="26606"/>
          <ac:grpSpMkLst>
            <pc:docMk/>
            <pc:sldMk cId="398945984" sldId="275"/>
            <ac:grpSpMk id="14" creationId="{088B852E-5494-418B-A833-75CF016A9E20}"/>
          </ac:grpSpMkLst>
        </pc:grpChg>
        <pc:grpChg chg="add del">
          <ac:chgData name="gorin333roman@outlook.com" userId="197b5935ca5df835" providerId="LiveId" clId="{F4DAAEF3-8F49-415D-BD46-D83FEBDB66AD}" dt="2021-01-28T14:42:12.331" v="439" actId="26606"/>
          <ac:grpSpMkLst>
            <pc:docMk/>
            <pc:sldMk cId="398945984" sldId="275"/>
            <ac:grpSpMk id="46" creationId="{07EAA094-9CF6-4695-958A-33D9BCAA9474}"/>
          </ac:grpSpMkLst>
        </pc:grpChg>
        <pc:grpChg chg="add del">
          <ac:chgData name="gorin333roman@outlook.com" userId="197b5935ca5df835" providerId="LiveId" clId="{F4DAAEF3-8F49-415D-BD46-D83FEBDB66AD}" dt="2021-01-28T14:42:07.008" v="437" actId="26606"/>
          <ac:grpSpMkLst>
            <pc:docMk/>
            <pc:sldMk cId="398945984" sldId="275"/>
            <ac:grpSpMk id="61" creationId="{D2A542E6-1924-4FE2-89D1-3CB19468C1F6}"/>
          </ac:grpSpMkLst>
        </pc:grpChg>
        <pc:picChg chg="add mod ord">
          <ac:chgData name="gorin333roman@outlook.com" userId="197b5935ca5df835" providerId="LiveId" clId="{F4DAAEF3-8F49-415D-BD46-D83FEBDB66AD}" dt="2021-01-28T14:42:12.331" v="439" actId="26606"/>
          <ac:picMkLst>
            <pc:docMk/>
            <pc:sldMk cId="398945984" sldId="275"/>
            <ac:picMk id="5" creationId="{C9589D83-7D8C-4402-AEA6-3751C2E1BB60}"/>
          </ac:picMkLst>
        </pc:picChg>
        <pc:picChg chg="add mod ord">
          <ac:chgData name="gorin333roman@outlook.com" userId="197b5935ca5df835" providerId="LiveId" clId="{F4DAAEF3-8F49-415D-BD46-D83FEBDB66AD}" dt="2021-01-28T14:42:12.331" v="439" actId="26606"/>
          <ac:picMkLst>
            <pc:docMk/>
            <pc:sldMk cId="398945984" sldId="275"/>
            <ac:picMk id="7" creationId="{07ED9767-BA79-4D83-B34C-30F2F3556734}"/>
          </ac:picMkLst>
        </pc:picChg>
        <pc:picChg chg="add mod">
          <ac:chgData name="gorin333roman@outlook.com" userId="197b5935ca5df835" providerId="LiveId" clId="{F4DAAEF3-8F49-415D-BD46-D83FEBDB66AD}" dt="2021-01-28T14:42:12.331" v="439" actId="26606"/>
          <ac:picMkLst>
            <pc:docMk/>
            <pc:sldMk cId="398945984" sldId="275"/>
            <ac:picMk id="10" creationId="{BBA922E4-F782-4922-9F87-7478D811B0C4}"/>
          </ac:picMkLst>
        </pc:picChg>
        <pc:cxnChg chg="add del">
          <ac:chgData name="gorin333roman@outlook.com" userId="197b5935ca5df835" providerId="LiveId" clId="{F4DAAEF3-8F49-415D-BD46-D83FEBDB66AD}" dt="2021-01-28T14:41:24.801" v="427" actId="26606"/>
          <ac:cxnSpMkLst>
            <pc:docMk/>
            <pc:sldMk cId="398945984" sldId="275"/>
            <ac:cxnSpMk id="12" creationId="{A7F400EE-A8A5-48AF-B4D6-291B52C6F0B0}"/>
          </ac:cxnSpMkLst>
        </pc:cxnChg>
        <pc:cxnChg chg="add del">
          <ac:chgData name="gorin333roman@outlook.com" userId="197b5935ca5df835" providerId="LiveId" clId="{F4DAAEF3-8F49-415D-BD46-D83FEBDB66AD}" dt="2021-01-28T14:42:12.331" v="439" actId="26606"/>
          <ac:cxnSpMkLst>
            <pc:docMk/>
            <pc:sldMk cId="398945984" sldId="275"/>
            <ac:cxnSpMk id="57" creationId="{60188E89-AF78-40F6-B787-E9BD9C625686}"/>
          </ac:cxnSpMkLst>
        </pc:cxnChg>
      </pc:sldChg>
      <pc:sldChg chg="addSp delSp modSp new mod modTransition setBg">
        <pc:chgData name="gorin333roman@outlook.com" userId="197b5935ca5df835" providerId="LiveId" clId="{F4DAAEF3-8F49-415D-BD46-D83FEBDB66AD}" dt="2021-01-28T15:08:32.079" v="708"/>
        <pc:sldMkLst>
          <pc:docMk/>
          <pc:sldMk cId="524216417" sldId="276"/>
        </pc:sldMkLst>
        <pc:spChg chg="mod">
          <ac:chgData name="gorin333roman@outlook.com" userId="197b5935ca5df835" providerId="LiveId" clId="{F4DAAEF3-8F49-415D-BD46-D83FEBDB66AD}" dt="2021-01-28T14:31:45.488" v="397" actId="26606"/>
          <ac:spMkLst>
            <pc:docMk/>
            <pc:sldMk cId="524216417" sldId="276"/>
            <ac:spMk id="2" creationId="{69C99980-28D7-41C5-A491-B4359F537A37}"/>
          </ac:spMkLst>
        </pc:spChg>
        <pc:spChg chg="del">
          <ac:chgData name="gorin333roman@outlook.com" userId="197b5935ca5df835" providerId="LiveId" clId="{F4DAAEF3-8F49-415D-BD46-D83FEBDB66AD}" dt="2021-01-28T14:31:21.221" v="390" actId="931"/>
          <ac:spMkLst>
            <pc:docMk/>
            <pc:sldMk cId="524216417" sldId="276"/>
            <ac:spMk id="3" creationId="{5734A3C1-1DAB-4255-AE7C-9ACE35AA1EBA}"/>
          </ac:spMkLst>
        </pc:spChg>
        <pc:spChg chg="add del">
          <ac:chgData name="gorin333roman@outlook.com" userId="197b5935ca5df835" providerId="LiveId" clId="{F4DAAEF3-8F49-415D-BD46-D83FEBDB66AD}" dt="2021-01-28T14:31:33.489" v="394" actId="931"/>
          <ac:spMkLst>
            <pc:docMk/>
            <pc:sldMk cId="524216417" sldId="276"/>
            <ac:spMk id="9" creationId="{39491BA0-4032-48B7-8CDE-E04AC1D5AEB6}"/>
          </ac:spMkLst>
        </pc:spChg>
        <pc:spChg chg="add del">
          <ac:chgData name="gorin333roman@outlook.com" userId="197b5935ca5df835" providerId="LiveId" clId="{F4DAAEF3-8F49-415D-BD46-D83FEBDB66AD}" dt="2021-01-28T14:31:45.488" v="397" actId="26606"/>
          <ac:spMkLst>
            <pc:docMk/>
            <pc:sldMk cId="524216417" sldId="276"/>
            <ac:spMk id="12" creationId="{828D1E49-2A21-4A83-A0E0-FB1597B4B2ED}"/>
          </ac:spMkLst>
        </pc:spChg>
        <pc:spChg chg="add del">
          <ac:chgData name="gorin333roman@outlook.com" userId="197b5935ca5df835" providerId="LiveId" clId="{F4DAAEF3-8F49-415D-BD46-D83FEBDB66AD}" dt="2021-01-28T14:31:45.488" v="397" actId="26606"/>
          <ac:spMkLst>
            <pc:docMk/>
            <pc:sldMk cId="524216417" sldId="276"/>
            <ac:spMk id="37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4:31:45.478" v="396" actId="26606"/>
          <ac:spMkLst>
            <pc:docMk/>
            <pc:sldMk cId="524216417" sldId="276"/>
            <ac:spMk id="41" creationId="{D9DA0287-1A15-4221-83FB-8EF8D97DFA01}"/>
          </ac:spMkLst>
        </pc:spChg>
        <pc:spChg chg="add del">
          <ac:chgData name="gorin333roman@outlook.com" userId="197b5935ca5df835" providerId="LiveId" clId="{F4DAAEF3-8F49-415D-BD46-D83FEBDB66AD}" dt="2021-01-28T14:31:45.478" v="396" actId="26606"/>
          <ac:spMkLst>
            <pc:docMk/>
            <pc:sldMk cId="524216417" sldId="276"/>
            <ac:spMk id="44" creationId="{E0F78140-5CBA-45B5-A6E1-EB493C58C2F4}"/>
          </ac:spMkLst>
        </pc:spChg>
        <pc:spChg chg="add">
          <ac:chgData name="gorin333roman@outlook.com" userId="197b5935ca5df835" providerId="LiveId" clId="{F4DAAEF3-8F49-415D-BD46-D83FEBDB66AD}" dt="2021-01-28T14:31:45.488" v="397" actId="26606"/>
          <ac:spMkLst>
            <pc:docMk/>
            <pc:sldMk cId="524216417" sldId="276"/>
            <ac:spMk id="50" creationId="{D3F51FEB-38FB-4F6C-9F7B-2F2AFAB65463}"/>
          </ac:spMkLst>
        </pc:spChg>
        <pc:spChg chg="add">
          <ac:chgData name="gorin333roman@outlook.com" userId="197b5935ca5df835" providerId="LiveId" clId="{F4DAAEF3-8F49-415D-BD46-D83FEBDB66AD}" dt="2021-01-28T14:31:45.488" v="397" actId="26606"/>
          <ac:spMkLst>
            <pc:docMk/>
            <pc:sldMk cId="524216417" sldId="276"/>
            <ac:spMk id="51" creationId="{2B566528-1B12-4246-9431-5C2D7D081168}"/>
          </ac:spMkLst>
        </pc:spChg>
        <pc:spChg chg="add">
          <ac:chgData name="gorin333roman@outlook.com" userId="197b5935ca5df835" providerId="LiveId" clId="{F4DAAEF3-8F49-415D-BD46-D83FEBDB66AD}" dt="2021-01-28T14:31:45.488" v="397" actId="26606"/>
          <ac:spMkLst>
            <pc:docMk/>
            <pc:sldMk cId="524216417" sldId="276"/>
            <ac:spMk id="52" creationId="{1E547BA6-BAE0-43BB-A7CA-60F69CE252F0}"/>
          </ac:spMkLst>
        </pc:spChg>
        <pc:spChg chg="add del">
          <ac:chgData name="gorin333roman@outlook.com" userId="197b5935ca5df835" providerId="LiveId" clId="{F4DAAEF3-8F49-415D-BD46-D83FEBDB66AD}" dt="2021-01-28T14:32:04.160" v="398" actId="931"/>
          <ac:spMkLst>
            <pc:docMk/>
            <pc:sldMk cId="524216417" sldId="276"/>
            <ac:spMk id="56" creationId="{835A4C00-A6FC-4955-8E3B-B1A9B4DFFD55}"/>
          </ac:spMkLst>
        </pc:spChg>
        <pc:grpChg chg="add del">
          <ac:chgData name="gorin333roman@outlook.com" userId="197b5935ca5df835" providerId="LiveId" clId="{F4DAAEF3-8F49-415D-BD46-D83FEBDB66AD}" dt="2021-01-28T14:31:45.488" v="397" actId="26606"/>
          <ac:grpSpMkLst>
            <pc:docMk/>
            <pc:sldMk cId="524216417" sldId="276"/>
            <ac:grpSpMk id="14" creationId="{088B852E-5494-418B-A833-75CF016A9E20}"/>
          </ac:grpSpMkLst>
        </pc:grpChg>
        <pc:grpChg chg="add del">
          <ac:chgData name="gorin333roman@outlook.com" userId="197b5935ca5df835" providerId="LiveId" clId="{F4DAAEF3-8F49-415D-BD46-D83FEBDB66AD}" dt="2021-01-28T14:31:45.478" v="396" actId="26606"/>
          <ac:grpSpMkLst>
            <pc:docMk/>
            <pc:sldMk cId="524216417" sldId="276"/>
            <ac:grpSpMk id="46" creationId="{D2A542E6-1924-4FE2-89D1-3CB19468C1F6}"/>
          </ac:grpSpMkLst>
        </pc:grpChg>
        <pc:grpChg chg="add">
          <ac:chgData name="gorin333roman@outlook.com" userId="197b5935ca5df835" providerId="LiveId" clId="{F4DAAEF3-8F49-415D-BD46-D83FEBDB66AD}" dt="2021-01-28T14:31:45.488" v="397" actId="26606"/>
          <ac:grpSpMkLst>
            <pc:docMk/>
            <pc:sldMk cId="524216417" sldId="276"/>
            <ac:grpSpMk id="53" creationId="{07EAA094-9CF6-4695-958A-33D9BCAA9474}"/>
          </ac:grpSpMkLst>
        </pc:grpChg>
        <pc:picChg chg="add mod ord">
          <ac:chgData name="gorin333roman@outlook.com" userId="197b5935ca5df835" providerId="LiveId" clId="{F4DAAEF3-8F49-415D-BD46-D83FEBDB66AD}" dt="2021-01-28T14:31:45.488" v="397" actId="26606"/>
          <ac:picMkLst>
            <pc:docMk/>
            <pc:sldMk cId="524216417" sldId="276"/>
            <ac:picMk id="5" creationId="{C0A03B2F-2C37-42BB-B2AB-750EDCB5109D}"/>
          </ac:picMkLst>
        </pc:picChg>
        <pc:picChg chg="add mod">
          <ac:chgData name="gorin333roman@outlook.com" userId="197b5935ca5df835" providerId="LiveId" clId="{F4DAAEF3-8F49-415D-BD46-D83FEBDB66AD}" dt="2021-01-28T14:31:45.488" v="397" actId="26606"/>
          <ac:picMkLst>
            <pc:docMk/>
            <pc:sldMk cId="524216417" sldId="276"/>
            <ac:picMk id="7" creationId="{9F17B821-03DA-4CE0-AC2A-7CD939533EFF}"/>
          </ac:picMkLst>
        </pc:picChg>
        <pc:picChg chg="add mod">
          <ac:chgData name="gorin333roman@outlook.com" userId="197b5935ca5df835" providerId="LiveId" clId="{F4DAAEF3-8F49-415D-BD46-D83FEBDB66AD}" dt="2021-01-28T14:32:08.655" v="400" actId="962"/>
          <ac:picMkLst>
            <pc:docMk/>
            <pc:sldMk cId="524216417" sldId="276"/>
            <ac:picMk id="10" creationId="{4CB4F24F-F01C-48CB-81C6-07B91EB36E96}"/>
          </ac:picMkLst>
        </pc:picChg>
      </pc:sldChg>
      <pc:sldChg chg="addSp delSp modSp new mod modTransition setBg">
        <pc:chgData name="gorin333roman@outlook.com" userId="197b5935ca5df835" providerId="LiveId" clId="{F4DAAEF3-8F49-415D-BD46-D83FEBDB66AD}" dt="2021-01-28T15:09:29.464" v="722"/>
        <pc:sldMkLst>
          <pc:docMk/>
          <pc:sldMk cId="2265045882" sldId="277"/>
        </pc:sldMkLst>
        <pc:spChg chg="mod ord">
          <ac:chgData name="gorin333roman@outlook.com" userId="197b5935ca5df835" providerId="LiveId" clId="{F4DAAEF3-8F49-415D-BD46-D83FEBDB66AD}" dt="2021-01-28T14:44:06.103" v="467" actId="26606"/>
          <ac:spMkLst>
            <pc:docMk/>
            <pc:sldMk cId="2265045882" sldId="277"/>
            <ac:spMk id="2" creationId="{747436D9-BFEA-4E26-B9A6-7A4DBDA6314A}"/>
          </ac:spMkLst>
        </pc:spChg>
        <pc:spChg chg="del">
          <ac:chgData name="gorin333roman@outlook.com" userId="197b5935ca5df835" providerId="LiveId" clId="{F4DAAEF3-8F49-415D-BD46-D83FEBDB66AD}" dt="2021-01-28T14:42:32.230" v="441" actId="931"/>
          <ac:spMkLst>
            <pc:docMk/>
            <pc:sldMk cId="2265045882" sldId="277"/>
            <ac:spMk id="3" creationId="{101D3A49-496C-40AE-B551-0D748C507265}"/>
          </ac:spMkLst>
        </pc:spChg>
        <pc:spChg chg="add del mod">
          <ac:chgData name="gorin333roman@outlook.com" userId="197b5935ca5df835" providerId="LiveId" clId="{F4DAAEF3-8F49-415D-BD46-D83FEBDB66AD}" dt="2021-01-28T14:42:48.130" v="445" actId="931"/>
          <ac:spMkLst>
            <pc:docMk/>
            <pc:sldMk cId="2265045882" sldId="277"/>
            <ac:spMk id="7" creationId="{BEE7439E-C0D3-41CF-A717-6D2A22B1AB3B}"/>
          </ac:spMkLst>
        </pc:spChg>
        <pc:spChg chg="add del">
          <ac:chgData name="gorin333roman@outlook.com" userId="197b5935ca5df835" providerId="LiveId" clId="{F4DAAEF3-8F49-415D-BD46-D83FEBDB66AD}" dt="2021-01-28T14:42:55.872" v="449" actId="26606"/>
          <ac:spMkLst>
            <pc:docMk/>
            <pc:sldMk cId="2265045882" sldId="277"/>
            <ac:spMk id="13" creationId="{B84DB0AD-855A-4408-A68D-D4A7C8C71A01}"/>
          </ac:spMkLst>
        </pc:spChg>
        <pc:spChg chg="add del">
          <ac:chgData name="gorin333roman@outlook.com" userId="197b5935ca5df835" providerId="LiveId" clId="{F4DAAEF3-8F49-415D-BD46-D83FEBDB66AD}" dt="2021-01-28T14:42:55.872" v="449" actId="26606"/>
          <ac:spMkLst>
            <pc:docMk/>
            <pc:sldMk cId="2265045882" sldId="277"/>
            <ac:spMk id="16" creationId="{828D1E49-2A21-4A83-A0E0-FB1597B4B2ED}"/>
          </ac:spMkLst>
        </pc:spChg>
        <pc:spChg chg="add del">
          <ac:chgData name="gorin333roman@outlook.com" userId="197b5935ca5df835" providerId="LiveId" clId="{F4DAAEF3-8F49-415D-BD46-D83FEBDB66AD}" dt="2021-01-28T14:42:55.872" v="449" actId="26606"/>
          <ac:spMkLst>
            <pc:docMk/>
            <pc:sldMk cId="2265045882" sldId="277"/>
            <ac:spMk id="41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4:42:58.705" v="451" actId="26606"/>
          <ac:spMkLst>
            <pc:docMk/>
            <pc:sldMk cId="2265045882" sldId="277"/>
            <ac:spMk id="43" creationId="{577D1452-F0B7-431E-9A24-D3F7103D8510}"/>
          </ac:spMkLst>
        </pc:spChg>
        <pc:spChg chg="add del">
          <ac:chgData name="gorin333roman@outlook.com" userId="197b5935ca5df835" providerId="LiveId" clId="{F4DAAEF3-8F49-415D-BD46-D83FEBDB66AD}" dt="2021-01-28T14:42:58.705" v="451" actId="26606"/>
          <ac:spMkLst>
            <pc:docMk/>
            <pc:sldMk cId="2265045882" sldId="277"/>
            <ac:spMk id="44" creationId="{A660F4F9-5DF5-4F15-BE6A-CD8648BB1148}"/>
          </ac:spMkLst>
        </pc:spChg>
        <pc:spChg chg="add del">
          <ac:chgData name="gorin333roman@outlook.com" userId="197b5935ca5df835" providerId="LiveId" clId="{F4DAAEF3-8F49-415D-BD46-D83FEBDB66AD}" dt="2021-01-28T14:42:58.705" v="451" actId="26606"/>
          <ac:spMkLst>
            <pc:docMk/>
            <pc:sldMk cId="2265045882" sldId="277"/>
            <ac:spMk id="45" creationId="{56601376-7856-49B1-80ED-CF4952F3B5ED}"/>
          </ac:spMkLst>
        </pc:spChg>
        <pc:spChg chg="add del">
          <ac:chgData name="gorin333roman@outlook.com" userId="197b5935ca5df835" providerId="LiveId" clId="{F4DAAEF3-8F49-415D-BD46-D83FEBDB66AD}" dt="2021-01-28T14:44:06.103" v="467" actId="26606"/>
          <ac:spMkLst>
            <pc:docMk/>
            <pc:sldMk cId="2265045882" sldId="277"/>
            <ac:spMk id="47" creationId="{828D1E49-2A21-4A83-A0E0-FB1597B4B2ED}"/>
          </ac:spMkLst>
        </pc:spChg>
        <pc:spChg chg="add del">
          <ac:chgData name="gorin333roman@outlook.com" userId="197b5935ca5df835" providerId="LiveId" clId="{F4DAAEF3-8F49-415D-BD46-D83FEBDB66AD}" dt="2021-01-28T14:44:06.103" v="467" actId="26606"/>
          <ac:spMkLst>
            <pc:docMk/>
            <pc:sldMk cId="2265045882" sldId="277"/>
            <ac:spMk id="49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4:43:13.339" v="453" actId="931"/>
          <ac:spMkLst>
            <pc:docMk/>
            <pc:sldMk cId="2265045882" sldId="277"/>
            <ac:spMk id="50" creationId="{B84DB0AD-855A-4408-A68D-D4A7C8C71A01}"/>
          </ac:spMkLst>
        </pc:spChg>
        <pc:spChg chg="add">
          <ac:chgData name="gorin333roman@outlook.com" userId="197b5935ca5df835" providerId="LiveId" clId="{F4DAAEF3-8F49-415D-BD46-D83FEBDB66AD}" dt="2021-01-28T14:44:06.103" v="467" actId="26606"/>
          <ac:spMkLst>
            <pc:docMk/>
            <pc:sldMk cId="2265045882" sldId="277"/>
            <ac:spMk id="51" creationId="{21516CB1-E8C8-4751-B6A6-46B2D1E72A61}"/>
          </ac:spMkLst>
        </pc:spChg>
        <pc:spChg chg="add">
          <ac:chgData name="gorin333roman@outlook.com" userId="197b5935ca5df835" providerId="LiveId" clId="{F4DAAEF3-8F49-415D-BD46-D83FEBDB66AD}" dt="2021-01-28T14:44:06.103" v="467" actId="26606"/>
          <ac:spMkLst>
            <pc:docMk/>
            <pc:sldMk cId="2265045882" sldId="277"/>
            <ac:spMk id="52" creationId="{90C0C0D1-E79A-41FF-8322-256F6DD1499B}"/>
          </ac:spMkLst>
        </pc:spChg>
        <pc:spChg chg="add del">
          <ac:chgData name="gorin333roman@outlook.com" userId="197b5935ca5df835" providerId="LiveId" clId="{F4DAAEF3-8F49-415D-BD46-D83FEBDB66AD}" dt="2021-01-28T14:44:02.009" v="466" actId="26606"/>
          <ac:spMkLst>
            <pc:docMk/>
            <pc:sldMk cId="2265045882" sldId="277"/>
            <ac:spMk id="53" creationId="{AC742A20-57BA-4D28-919C-6124D07CCC88}"/>
          </ac:spMkLst>
        </pc:spChg>
        <pc:spChg chg="add">
          <ac:chgData name="gorin333roman@outlook.com" userId="197b5935ca5df835" providerId="LiveId" clId="{F4DAAEF3-8F49-415D-BD46-D83FEBDB66AD}" dt="2021-01-28T14:44:06.103" v="467" actId="26606"/>
          <ac:spMkLst>
            <pc:docMk/>
            <pc:sldMk cId="2265045882" sldId="277"/>
            <ac:spMk id="54" creationId="{395FA420-5595-49D1-9D5F-79EC43B55574}"/>
          </ac:spMkLst>
        </pc:spChg>
        <pc:spChg chg="add del">
          <ac:chgData name="gorin333roman@outlook.com" userId="197b5935ca5df835" providerId="LiveId" clId="{F4DAAEF3-8F49-415D-BD46-D83FEBDB66AD}" dt="2021-01-28T14:44:35.356" v="468" actId="931"/>
          <ac:spMkLst>
            <pc:docMk/>
            <pc:sldMk cId="2265045882" sldId="277"/>
            <ac:spMk id="55" creationId="{8DD50DE5-EF26-46F3-A0FA-6EC77897B5BE}"/>
          </ac:spMkLst>
        </pc:spChg>
        <pc:spChg chg="add del">
          <ac:chgData name="gorin333roman@outlook.com" userId="197b5935ca5df835" providerId="LiveId" clId="{F4DAAEF3-8F49-415D-BD46-D83FEBDB66AD}" dt="2021-01-28T14:44:02.009" v="466" actId="26606"/>
          <ac:spMkLst>
            <pc:docMk/>
            <pc:sldMk cId="2265045882" sldId="277"/>
            <ac:spMk id="56" creationId="{21516CB1-E8C8-4751-B6A6-46B2D1E72A61}"/>
          </ac:spMkLst>
        </pc:spChg>
        <pc:spChg chg="add del">
          <ac:chgData name="gorin333roman@outlook.com" userId="197b5935ca5df835" providerId="LiveId" clId="{F4DAAEF3-8F49-415D-BD46-D83FEBDB66AD}" dt="2021-01-28T14:44:02.009" v="466" actId="26606"/>
          <ac:spMkLst>
            <pc:docMk/>
            <pc:sldMk cId="2265045882" sldId="277"/>
            <ac:spMk id="58" creationId="{90C0C0D1-E79A-41FF-8322-256F6DD1499B}"/>
          </ac:spMkLst>
        </pc:spChg>
        <pc:spChg chg="add del">
          <ac:chgData name="gorin333roman@outlook.com" userId="197b5935ca5df835" providerId="LiveId" clId="{F4DAAEF3-8F49-415D-BD46-D83FEBDB66AD}" dt="2021-01-28T14:44:02.009" v="466" actId="26606"/>
          <ac:spMkLst>
            <pc:docMk/>
            <pc:sldMk cId="2265045882" sldId="277"/>
            <ac:spMk id="60" creationId="{395FA420-5595-49D1-9D5F-79EC43B55574}"/>
          </ac:spMkLst>
        </pc:spChg>
        <pc:spChg chg="add del">
          <ac:chgData name="gorin333roman@outlook.com" userId="197b5935ca5df835" providerId="LiveId" clId="{F4DAAEF3-8F49-415D-BD46-D83FEBDB66AD}" dt="2021-01-28T14:43:49.956" v="461" actId="26606"/>
          <ac:spMkLst>
            <pc:docMk/>
            <pc:sldMk cId="2265045882" sldId="277"/>
            <ac:spMk id="64" creationId="{D51DFB41-8B71-4CAE-A4D6-6A5363947DC9}"/>
          </ac:spMkLst>
        </pc:spChg>
        <pc:spChg chg="add del">
          <ac:chgData name="gorin333roman@outlook.com" userId="197b5935ca5df835" providerId="LiveId" clId="{F4DAAEF3-8F49-415D-BD46-D83FEBDB66AD}" dt="2021-01-28T14:43:59.651" v="463" actId="26606"/>
          <ac:spMkLst>
            <pc:docMk/>
            <pc:sldMk cId="2265045882" sldId="277"/>
            <ac:spMk id="65" creationId="{70155189-D96C-4527-B0EC-654B946BE615}"/>
          </ac:spMkLst>
        </pc:spChg>
        <pc:spChg chg="add del">
          <ac:chgData name="gorin333roman@outlook.com" userId="197b5935ca5df835" providerId="LiveId" clId="{F4DAAEF3-8F49-415D-BD46-D83FEBDB66AD}" dt="2021-01-28T14:43:49.956" v="461" actId="26606"/>
          <ac:spMkLst>
            <pc:docMk/>
            <pc:sldMk cId="2265045882" sldId="277"/>
            <ac:spMk id="67" creationId="{B3F59054-3394-4D87-8BD0-A28DCD47F1BC}"/>
          </ac:spMkLst>
        </pc:spChg>
        <pc:spChg chg="add del">
          <ac:chgData name="gorin333roman@outlook.com" userId="197b5935ca5df835" providerId="LiveId" clId="{F4DAAEF3-8F49-415D-BD46-D83FEBDB66AD}" dt="2021-01-28T14:43:49.956" v="461" actId="26606"/>
          <ac:spMkLst>
            <pc:docMk/>
            <pc:sldMk cId="2265045882" sldId="277"/>
            <ac:spMk id="69" creationId="{2FE0ABA9-CAF1-4816-837D-5F28AAA08E0A}"/>
          </ac:spMkLst>
        </pc:spChg>
        <pc:spChg chg="add del">
          <ac:chgData name="gorin333roman@outlook.com" userId="197b5935ca5df835" providerId="LiveId" clId="{F4DAAEF3-8F49-415D-BD46-D83FEBDB66AD}" dt="2021-01-28T14:43:49.956" v="461" actId="26606"/>
          <ac:spMkLst>
            <pc:docMk/>
            <pc:sldMk cId="2265045882" sldId="277"/>
            <ac:spMk id="71" creationId="{BC8B9C14-70F0-4F42-85FF-0DD3D5A585A5}"/>
          </ac:spMkLst>
        </pc:spChg>
        <pc:spChg chg="add del">
          <ac:chgData name="gorin333roman@outlook.com" userId="197b5935ca5df835" providerId="LiveId" clId="{F4DAAEF3-8F49-415D-BD46-D83FEBDB66AD}" dt="2021-01-28T14:43:49.956" v="461" actId="26606"/>
          <ac:spMkLst>
            <pc:docMk/>
            <pc:sldMk cId="2265045882" sldId="277"/>
            <ac:spMk id="73" creationId="{98DE6C44-43F8-4DE4-AB81-66853FFEA09A}"/>
          </ac:spMkLst>
        </pc:spChg>
        <pc:spChg chg="add del">
          <ac:chgData name="gorin333roman@outlook.com" userId="197b5935ca5df835" providerId="LiveId" clId="{F4DAAEF3-8F49-415D-BD46-D83FEBDB66AD}" dt="2021-01-28T14:43:49.956" v="461" actId="26606"/>
          <ac:spMkLst>
            <pc:docMk/>
            <pc:sldMk cId="2265045882" sldId="277"/>
            <ac:spMk id="75" creationId="{2409529B-9B56-4F10-BE4D-F934DB89E57E}"/>
          </ac:spMkLst>
        </pc:spChg>
        <pc:grpChg chg="add del">
          <ac:chgData name="gorin333roman@outlook.com" userId="197b5935ca5df835" providerId="LiveId" clId="{F4DAAEF3-8F49-415D-BD46-D83FEBDB66AD}" dt="2021-01-28T14:42:55.872" v="449" actId="26606"/>
          <ac:grpSpMkLst>
            <pc:docMk/>
            <pc:sldMk cId="2265045882" sldId="277"/>
            <ac:grpSpMk id="18" creationId="{088B852E-5494-418B-A833-75CF016A9E20}"/>
          </ac:grpSpMkLst>
        </pc:grpChg>
        <pc:grpChg chg="add del">
          <ac:chgData name="gorin333roman@outlook.com" userId="197b5935ca5df835" providerId="LiveId" clId="{F4DAAEF3-8F49-415D-BD46-D83FEBDB66AD}" dt="2021-01-28T14:44:06.103" v="467" actId="26606"/>
          <ac:grpSpMkLst>
            <pc:docMk/>
            <pc:sldMk cId="2265045882" sldId="277"/>
            <ac:grpSpMk id="48" creationId="{088B852E-5494-418B-A833-75CF016A9E20}"/>
          </ac:grpSpMkLst>
        </pc:grpChg>
        <pc:picChg chg="add del mod">
          <ac:chgData name="gorin333roman@outlook.com" userId="197b5935ca5df835" providerId="LiveId" clId="{F4DAAEF3-8F49-415D-BD46-D83FEBDB66AD}" dt="2021-01-28T14:42:35.529" v="444" actId="478"/>
          <ac:picMkLst>
            <pc:docMk/>
            <pc:sldMk cId="2265045882" sldId="277"/>
            <ac:picMk id="5" creationId="{1D294CEB-CBE1-4B0F-BE5A-4F398EA43BBC}"/>
          </ac:picMkLst>
        </pc:picChg>
        <pc:picChg chg="add mod ord">
          <ac:chgData name="gorin333roman@outlook.com" userId="197b5935ca5df835" providerId="LiveId" clId="{F4DAAEF3-8F49-415D-BD46-D83FEBDB66AD}" dt="2021-01-28T14:44:06.103" v="467" actId="26606"/>
          <ac:picMkLst>
            <pc:docMk/>
            <pc:sldMk cId="2265045882" sldId="277"/>
            <ac:picMk id="9" creationId="{297F9F45-FA31-4AB2-BF4D-F7A625567465}"/>
          </ac:picMkLst>
        </pc:picChg>
        <pc:picChg chg="add mod ord">
          <ac:chgData name="gorin333roman@outlook.com" userId="197b5935ca5df835" providerId="LiveId" clId="{F4DAAEF3-8F49-415D-BD46-D83FEBDB66AD}" dt="2021-01-28T14:44:06.103" v="467" actId="26606"/>
          <ac:picMkLst>
            <pc:docMk/>
            <pc:sldMk cId="2265045882" sldId="277"/>
            <ac:picMk id="11" creationId="{41B5D99D-BB0F-4AD4-8D36-8F0DBEE1D938}"/>
          </ac:picMkLst>
        </pc:picChg>
        <pc:picChg chg="add del mod">
          <ac:chgData name="gorin333roman@outlook.com" userId="197b5935ca5df835" providerId="LiveId" clId="{F4DAAEF3-8F49-415D-BD46-D83FEBDB66AD}" dt="2021-01-28T14:44:00.427" v="465" actId="931"/>
          <ac:picMkLst>
            <pc:docMk/>
            <pc:sldMk cId="2265045882" sldId="277"/>
            <ac:picMk id="14" creationId="{F318FEF4-EFE1-4CB8-A46D-3244EAC8B4C0}"/>
          </ac:picMkLst>
        </pc:picChg>
        <pc:picChg chg="add mod">
          <ac:chgData name="gorin333roman@outlook.com" userId="197b5935ca5df835" providerId="LiveId" clId="{F4DAAEF3-8F49-415D-BD46-D83FEBDB66AD}" dt="2021-01-28T14:44:39.083" v="470" actId="962"/>
          <ac:picMkLst>
            <pc:docMk/>
            <pc:sldMk cId="2265045882" sldId="277"/>
            <ac:picMk id="17" creationId="{49DD2CBC-D780-4603-8781-D885BD217334}"/>
          </ac:picMkLst>
        </pc:picChg>
      </pc:sldChg>
      <pc:sldChg chg="addSp delSp modSp new mod modTransition setBg">
        <pc:chgData name="gorin333roman@outlook.com" userId="197b5935ca5df835" providerId="LiveId" clId="{F4DAAEF3-8F49-415D-BD46-D83FEBDB66AD}" dt="2021-01-28T15:09:32.279" v="723"/>
        <pc:sldMkLst>
          <pc:docMk/>
          <pc:sldMk cId="277174675" sldId="278"/>
        </pc:sldMkLst>
        <pc:spChg chg="mod">
          <ac:chgData name="gorin333roman@outlook.com" userId="197b5935ca5df835" providerId="LiveId" clId="{F4DAAEF3-8F49-415D-BD46-D83FEBDB66AD}" dt="2021-01-28T14:45:33.211" v="479" actId="26606"/>
          <ac:spMkLst>
            <pc:docMk/>
            <pc:sldMk cId="277174675" sldId="278"/>
            <ac:spMk id="2" creationId="{DB647246-D641-481F-82EA-A2B058758FF0}"/>
          </ac:spMkLst>
        </pc:spChg>
        <pc:spChg chg="del">
          <ac:chgData name="gorin333roman@outlook.com" userId="197b5935ca5df835" providerId="LiveId" clId="{F4DAAEF3-8F49-415D-BD46-D83FEBDB66AD}" dt="2021-01-28T14:45:05.708" v="472" actId="931"/>
          <ac:spMkLst>
            <pc:docMk/>
            <pc:sldMk cId="277174675" sldId="278"/>
            <ac:spMk id="3" creationId="{9E7F0E1B-7BCE-439B-873E-30056FE68E53}"/>
          </ac:spMkLst>
        </pc:spChg>
        <pc:spChg chg="add del">
          <ac:chgData name="gorin333roman@outlook.com" userId="197b5935ca5df835" providerId="LiveId" clId="{F4DAAEF3-8F49-415D-BD46-D83FEBDB66AD}" dt="2021-01-28T14:45:27.187" v="476" actId="931"/>
          <ac:spMkLst>
            <pc:docMk/>
            <pc:sldMk cId="277174675" sldId="278"/>
            <ac:spMk id="9" creationId="{0946EE3A-8F14-499C-9C0B-DD1991D84A48}"/>
          </ac:spMkLst>
        </pc:spChg>
        <pc:spChg chg="add del">
          <ac:chgData name="gorin333roman@outlook.com" userId="197b5935ca5df835" providerId="LiveId" clId="{F4DAAEF3-8F49-415D-BD46-D83FEBDB66AD}" dt="2021-01-28T14:45:33.211" v="479" actId="26606"/>
          <ac:spMkLst>
            <pc:docMk/>
            <pc:sldMk cId="277174675" sldId="278"/>
            <ac:spMk id="12" creationId="{828D1E49-2A21-4A83-A0E0-FB1597B4B2ED}"/>
          </ac:spMkLst>
        </pc:spChg>
        <pc:spChg chg="add del mod">
          <ac:chgData name="gorin333roman@outlook.com" userId="197b5935ca5df835" providerId="LiveId" clId="{F4DAAEF3-8F49-415D-BD46-D83FEBDB66AD}" dt="2021-01-28T14:46:45.770" v="485" actId="931"/>
          <ac:spMkLst>
            <pc:docMk/>
            <pc:sldMk cId="277174675" sldId="278"/>
            <ac:spMk id="13" creationId="{5083EFC1-4070-4AA1-A1E0-1D4F9BEAAFB2}"/>
          </ac:spMkLst>
        </pc:spChg>
        <pc:spChg chg="add del">
          <ac:chgData name="gorin333roman@outlook.com" userId="197b5935ca5df835" providerId="LiveId" clId="{F4DAAEF3-8F49-415D-BD46-D83FEBDB66AD}" dt="2021-01-28T14:45:33.211" v="479" actId="26606"/>
          <ac:spMkLst>
            <pc:docMk/>
            <pc:sldMk cId="277174675" sldId="278"/>
            <ac:spMk id="37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4:45:54.550" v="480" actId="931"/>
          <ac:spMkLst>
            <pc:docMk/>
            <pc:sldMk cId="277174675" sldId="278"/>
            <ac:spMk id="41" creationId="{B9A708A5-B8C5-4F47-A9D1-F9CC7017D71D}"/>
          </ac:spMkLst>
        </pc:spChg>
        <pc:spChg chg="add">
          <ac:chgData name="gorin333roman@outlook.com" userId="197b5935ca5df835" providerId="LiveId" clId="{F4DAAEF3-8F49-415D-BD46-D83FEBDB66AD}" dt="2021-01-28T14:45:33.211" v="479" actId="26606"/>
          <ac:spMkLst>
            <pc:docMk/>
            <pc:sldMk cId="277174675" sldId="278"/>
            <ac:spMk id="44" creationId="{2B566528-1B12-4246-9431-5C2D7D081168}"/>
          </ac:spMkLst>
        </pc:spChg>
        <pc:spChg chg="add">
          <ac:chgData name="gorin333roman@outlook.com" userId="197b5935ca5df835" providerId="LiveId" clId="{F4DAAEF3-8F49-415D-BD46-D83FEBDB66AD}" dt="2021-01-28T14:45:33.211" v="479" actId="26606"/>
          <ac:spMkLst>
            <pc:docMk/>
            <pc:sldMk cId="277174675" sldId="278"/>
            <ac:spMk id="50" creationId="{D3F51FEB-38FB-4F6C-9F7B-2F2AFAB65463}"/>
          </ac:spMkLst>
        </pc:spChg>
        <pc:spChg chg="add">
          <ac:chgData name="gorin333roman@outlook.com" userId="197b5935ca5df835" providerId="LiveId" clId="{F4DAAEF3-8F49-415D-BD46-D83FEBDB66AD}" dt="2021-01-28T14:45:33.211" v="479" actId="26606"/>
          <ac:spMkLst>
            <pc:docMk/>
            <pc:sldMk cId="277174675" sldId="278"/>
            <ac:spMk id="52" creationId="{1E547BA6-BAE0-43BB-A7CA-60F69CE252F0}"/>
          </ac:spMkLst>
        </pc:spChg>
        <pc:grpChg chg="add del">
          <ac:chgData name="gorin333roman@outlook.com" userId="197b5935ca5df835" providerId="LiveId" clId="{F4DAAEF3-8F49-415D-BD46-D83FEBDB66AD}" dt="2021-01-28T14:45:33.211" v="479" actId="26606"/>
          <ac:grpSpMkLst>
            <pc:docMk/>
            <pc:sldMk cId="277174675" sldId="278"/>
            <ac:grpSpMk id="14" creationId="{088B852E-5494-418B-A833-75CF016A9E20}"/>
          </ac:grpSpMkLst>
        </pc:grpChg>
        <pc:grpChg chg="add">
          <ac:chgData name="gorin333roman@outlook.com" userId="197b5935ca5df835" providerId="LiveId" clId="{F4DAAEF3-8F49-415D-BD46-D83FEBDB66AD}" dt="2021-01-28T14:45:33.211" v="479" actId="26606"/>
          <ac:grpSpMkLst>
            <pc:docMk/>
            <pc:sldMk cId="277174675" sldId="278"/>
            <ac:grpSpMk id="46" creationId="{07EAA094-9CF6-4695-958A-33D9BCAA9474}"/>
          </ac:grpSpMkLst>
        </pc:grpChg>
        <pc:picChg chg="add mod">
          <ac:chgData name="gorin333roman@outlook.com" userId="197b5935ca5df835" providerId="LiveId" clId="{F4DAAEF3-8F49-415D-BD46-D83FEBDB66AD}" dt="2021-01-28T14:45:33.211" v="479" actId="26606"/>
          <ac:picMkLst>
            <pc:docMk/>
            <pc:sldMk cId="277174675" sldId="278"/>
            <ac:picMk id="5" creationId="{378811B4-E4A4-4A9B-9375-58A064EB2BD8}"/>
          </ac:picMkLst>
        </pc:picChg>
        <pc:picChg chg="add mod">
          <ac:chgData name="gorin333roman@outlook.com" userId="197b5935ca5df835" providerId="LiveId" clId="{F4DAAEF3-8F49-415D-BD46-D83FEBDB66AD}" dt="2021-01-28T14:45:33.211" v="479" actId="26606"/>
          <ac:picMkLst>
            <pc:docMk/>
            <pc:sldMk cId="277174675" sldId="278"/>
            <ac:picMk id="7" creationId="{EA3D1641-1B8C-4F21-80D0-049C3793A022}"/>
          </ac:picMkLst>
        </pc:picChg>
        <pc:picChg chg="add del mod">
          <ac:chgData name="gorin333roman@outlook.com" userId="197b5935ca5df835" providerId="LiveId" clId="{F4DAAEF3-8F49-415D-BD46-D83FEBDB66AD}" dt="2021-01-28T14:46:12.632" v="484" actId="478"/>
          <ac:picMkLst>
            <pc:docMk/>
            <pc:sldMk cId="277174675" sldId="278"/>
            <ac:picMk id="10" creationId="{C2C0EA41-B393-47FE-9EA5-EF28C0AC3A56}"/>
          </ac:picMkLst>
        </pc:picChg>
        <pc:picChg chg="add mod">
          <ac:chgData name="gorin333roman@outlook.com" userId="197b5935ca5df835" providerId="LiveId" clId="{F4DAAEF3-8F49-415D-BD46-D83FEBDB66AD}" dt="2021-01-28T14:46:51.186" v="487" actId="27614"/>
          <ac:picMkLst>
            <pc:docMk/>
            <pc:sldMk cId="277174675" sldId="278"/>
            <ac:picMk id="38" creationId="{40562079-B19D-47E4-AD66-7B77077CBFFA}"/>
          </ac:picMkLst>
        </pc:picChg>
      </pc:sldChg>
      <pc:sldChg chg="addSp delSp modSp new mod modTransition setBg">
        <pc:chgData name="gorin333roman@outlook.com" userId="197b5935ca5df835" providerId="LiveId" clId="{F4DAAEF3-8F49-415D-BD46-D83FEBDB66AD}" dt="2021-01-28T15:09:35.625" v="724"/>
        <pc:sldMkLst>
          <pc:docMk/>
          <pc:sldMk cId="832802132" sldId="279"/>
        </pc:sldMkLst>
        <pc:spChg chg="mod">
          <ac:chgData name="gorin333roman@outlook.com" userId="197b5935ca5df835" providerId="LiveId" clId="{F4DAAEF3-8F49-415D-BD46-D83FEBDB66AD}" dt="2021-01-28T14:48:11.120" v="496" actId="26606"/>
          <ac:spMkLst>
            <pc:docMk/>
            <pc:sldMk cId="832802132" sldId="279"/>
            <ac:spMk id="2" creationId="{CA21D61F-902F-4909-BD2E-42969DC55B05}"/>
          </ac:spMkLst>
        </pc:spChg>
        <pc:spChg chg="del">
          <ac:chgData name="gorin333roman@outlook.com" userId="197b5935ca5df835" providerId="LiveId" clId="{F4DAAEF3-8F49-415D-BD46-D83FEBDB66AD}" dt="2021-01-28T14:47:17.348" v="489" actId="931"/>
          <ac:spMkLst>
            <pc:docMk/>
            <pc:sldMk cId="832802132" sldId="279"/>
            <ac:spMk id="3" creationId="{568D93B8-0E12-432D-8195-5DCEC5C11699}"/>
          </ac:spMkLst>
        </pc:spChg>
        <pc:spChg chg="add del">
          <ac:chgData name="gorin333roman@outlook.com" userId="197b5935ca5df835" providerId="LiveId" clId="{F4DAAEF3-8F49-415D-BD46-D83FEBDB66AD}" dt="2021-01-28T14:47:38.697" v="493" actId="931"/>
          <ac:spMkLst>
            <pc:docMk/>
            <pc:sldMk cId="832802132" sldId="279"/>
            <ac:spMk id="9" creationId="{BA2E4FA5-1200-4E03-96F0-8472914CD800}"/>
          </ac:spMkLst>
        </pc:spChg>
        <pc:spChg chg="add del mod">
          <ac:chgData name="gorin333roman@outlook.com" userId="197b5935ca5df835" providerId="LiveId" clId="{F4DAAEF3-8F49-415D-BD46-D83FEBDB66AD}" dt="2021-01-28T14:48:06.129" v="495" actId="931"/>
          <ac:spMkLst>
            <pc:docMk/>
            <pc:sldMk cId="832802132" sldId="279"/>
            <ac:spMk id="10" creationId="{FDD4BDBB-1015-423F-9CE6-DE42DEF40CDA}"/>
          </ac:spMkLst>
        </pc:spChg>
        <pc:spChg chg="add del">
          <ac:chgData name="gorin333roman@outlook.com" userId="197b5935ca5df835" providerId="LiveId" clId="{F4DAAEF3-8F49-415D-BD46-D83FEBDB66AD}" dt="2021-01-28T14:48:11.120" v="496" actId="26606"/>
          <ac:spMkLst>
            <pc:docMk/>
            <pc:sldMk cId="832802132" sldId="279"/>
            <ac:spMk id="12" creationId="{828D1E49-2A21-4A83-A0E0-FB1597B4B2ED}"/>
          </ac:spMkLst>
        </pc:spChg>
        <pc:spChg chg="add del">
          <ac:chgData name="gorin333roman@outlook.com" userId="197b5935ca5df835" providerId="LiveId" clId="{F4DAAEF3-8F49-415D-BD46-D83FEBDB66AD}" dt="2021-01-28T14:48:11.120" v="496" actId="26606"/>
          <ac:spMkLst>
            <pc:docMk/>
            <pc:sldMk cId="832802132" sldId="279"/>
            <ac:spMk id="37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4:48:30.070" v="497" actId="931"/>
          <ac:spMkLst>
            <pc:docMk/>
            <pc:sldMk cId="832802132" sldId="279"/>
            <ac:spMk id="41" creationId="{4D30A821-2BCD-486C-BBBC-78349751EB4E}"/>
          </ac:spMkLst>
        </pc:spChg>
        <pc:spChg chg="add">
          <ac:chgData name="gorin333roman@outlook.com" userId="197b5935ca5df835" providerId="LiveId" clId="{F4DAAEF3-8F49-415D-BD46-D83FEBDB66AD}" dt="2021-01-28T14:48:11.120" v="496" actId="26606"/>
          <ac:spMkLst>
            <pc:docMk/>
            <pc:sldMk cId="832802132" sldId="279"/>
            <ac:spMk id="44" creationId="{2B566528-1B12-4246-9431-5C2D7D081168}"/>
          </ac:spMkLst>
        </pc:spChg>
        <pc:spChg chg="add">
          <ac:chgData name="gorin333roman@outlook.com" userId="197b5935ca5df835" providerId="LiveId" clId="{F4DAAEF3-8F49-415D-BD46-D83FEBDB66AD}" dt="2021-01-28T14:48:11.120" v="496" actId="26606"/>
          <ac:spMkLst>
            <pc:docMk/>
            <pc:sldMk cId="832802132" sldId="279"/>
            <ac:spMk id="50" creationId="{D3F51FEB-38FB-4F6C-9F7B-2F2AFAB65463}"/>
          </ac:spMkLst>
        </pc:spChg>
        <pc:spChg chg="add">
          <ac:chgData name="gorin333roman@outlook.com" userId="197b5935ca5df835" providerId="LiveId" clId="{F4DAAEF3-8F49-415D-BD46-D83FEBDB66AD}" dt="2021-01-28T14:48:11.120" v="496" actId="26606"/>
          <ac:spMkLst>
            <pc:docMk/>
            <pc:sldMk cId="832802132" sldId="279"/>
            <ac:spMk id="52" creationId="{1E547BA6-BAE0-43BB-A7CA-60F69CE252F0}"/>
          </ac:spMkLst>
        </pc:spChg>
        <pc:grpChg chg="add del">
          <ac:chgData name="gorin333roman@outlook.com" userId="197b5935ca5df835" providerId="LiveId" clId="{F4DAAEF3-8F49-415D-BD46-D83FEBDB66AD}" dt="2021-01-28T14:48:11.120" v="496" actId="26606"/>
          <ac:grpSpMkLst>
            <pc:docMk/>
            <pc:sldMk cId="832802132" sldId="279"/>
            <ac:grpSpMk id="14" creationId="{088B852E-5494-418B-A833-75CF016A9E20}"/>
          </ac:grpSpMkLst>
        </pc:grpChg>
        <pc:grpChg chg="add">
          <ac:chgData name="gorin333roman@outlook.com" userId="197b5935ca5df835" providerId="LiveId" clId="{F4DAAEF3-8F49-415D-BD46-D83FEBDB66AD}" dt="2021-01-28T14:48:11.120" v="496" actId="26606"/>
          <ac:grpSpMkLst>
            <pc:docMk/>
            <pc:sldMk cId="832802132" sldId="279"/>
            <ac:grpSpMk id="46" creationId="{07EAA094-9CF6-4695-958A-33D9BCAA9474}"/>
          </ac:grpSpMkLst>
        </pc:grpChg>
        <pc:picChg chg="add mod">
          <ac:chgData name="gorin333roman@outlook.com" userId="197b5935ca5df835" providerId="LiveId" clId="{F4DAAEF3-8F49-415D-BD46-D83FEBDB66AD}" dt="2021-01-28T14:48:11.120" v="496" actId="26606"/>
          <ac:picMkLst>
            <pc:docMk/>
            <pc:sldMk cId="832802132" sldId="279"/>
            <ac:picMk id="5" creationId="{609737FE-7F07-43EA-B67A-CE18FA74A398}"/>
          </ac:picMkLst>
        </pc:picChg>
        <pc:picChg chg="add del mod">
          <ac:chgData name="gorin333roman@outlook.com" userId="197b5935ca5df835" providerId="LiveId" clId="{F4DAAEF3-8F49-415D-BD46-D83FEBDB66AD}" dt="2021-01-28T14:47:44.569" v="494" actId="478"/>
          <ac:picMkLst>
            <pc:docMk/>
            <pc:sldMk cId="832802132" sldId="279"/>
            <ac:picMk id="7" creationId="{76FDAC4F-1AC9-434C-8D79-C362F20B4712}"/>
          </ac:picMkLst>
        </pc:picChg>
        <pc:picChg chg="add mod">
          <ac:chgData name="gorin333roman@outlook.com" userId="197b5935ca5df835" providerId="LiveId" clId="{F4DAAEF3-8F49-415D-BD46-D83FEBDB66AD}" dt="2021-01-28T14:48:11.120" v="496" actId="26606"/>
          <ac:picMkLst>
            <pc:docMk/>
            <pc:sldMk cId="832802132" sldId="279"/>
            <ac:picMk id="13" creationId="{15D92E65-13A8-4869-9AAB-9F36CF4598F5}"/>
          </ac:picMkLst>
        </pc:picChg>
        <pc:picChg chg="add mod">
          <ac:chgData name="gorin333roman@outlook.com" userId="197b5935ca5df835" providerId="LiveId" clId="{F4DAAEF3-8F49-415D-BD46-D83FEBDB66AD}" dt="2021-01-28T14:48:34.989" v="499" actId="962"/>
          <ac:picMkLst>
            <pc:docMk/>
            <pc:sldMk cId="832802132" sldId="279"/>
            <ac:picMk id="38" creationId="{C2EE195E-A765-47F4-8177-BC2D9A0BF61F}"/>
          </ac:picMkLst>
        </pc:picChg>
      </pc:sldChg>
      <pc:sldChg chg="addSp delSp modSp new mod modTransition setBg">
        <pc:chgData name="gorin333roman@outlook.com" userId="197b5935ca5df835" providerId="LiveId" clId="{F4DAAEF3-8F49-415D-BD46-D83FEBDB66AD}" dt="2021-01-28T15:09:38.572" v="725"/>
        <pc:sldMkLst>
          <pc:docMk/>
          <pc:sldMk cId="1476545196" sldId="280"/>
        </pc:sldMkLst>
        <pc:spChg chg="mod">
          <ac:chgData name="gorin333roman@outlook.com" userId="197b5935ca5df835" providerId="LiveId" clId="{F4DAAEF3-8F49-415D-BD46-D83FEBDB66AD}" dt="2021-01-28T14:49:15.645" v="510" actId="26606"/>
          <ac:spMkLst>
            <pc:docMk/>
            <pc:sldMk cId="1476545196" sldId="280"/>
            <ac:spMk id="2" creationId="{937012EC-EC04-4BEB-BA19-8280F32D5514}"/>
          </ac:spMkLst>
        </pc:spChg>
        <pc:spChg chg="del">
          <ac:chgData name="gorin333roman@outlook.com" userId="197b5935ca5df835" providerId="LiveId" clId="{F4DAAEF3-8F49-415D-BD46-D83FEBDB66AD}" dt="2021-01-28T14:48:50.852" v="501" actId="931"/>
          <ac:spMkLst>
            <pc:docMk/>
            <pc:sldMk cId="1476545196" sldId="280"/>
            <ac:spMk id="3" creationId="{B89310DA-BC49-4D34-948D-20601E0DB524}"/>
          </ac:spMkLst>
        </pc:spChg>
        <pc:spChg chg="add del">
          <ac:chgData name="gorin333roman@outlook.com" userId="197b5935ca5df835" providerId="LiveId" clId="{F4DAAEF3-8F49-415D-BD46-D83FEBDB66AD}" dt="2021-01-28T14:48:57.313" v="505" actId="26606"/>
          <ac:spMkLst>
            <pc:docMk/>
            <pc:sldMk cId="1476545196" sldId="280"/>
            <ac:spMk id="9" creationId="{08BC40B4-F0C8-4012-846F-19C50D810B09}"/>
          </ac:spMkLst>
        </pc:spChg>
        <pc:spChg chg="add del">
          <ac:chgData name="gorin333roman@outlook.com" userId="197b5935ca5df835" providerId="LiveId" clId="{F4DAAEF3-8F49-415D-BD46-D83FEBDB66AD}" dt="2021-01-28T14:48:57.313" v="505" actId="26606"/>
          <ac:spMkLst>
            <pc:docMk/>
            <pc:sldMk cId="1476545196" sldId="280"/>
            <ac:spMk id="12" creationId="{828D1E49-2A21-4A83-A0E0-FB1597B4B2ED}"/>
          </ac:spMkLst>
        </pc:spChg>
        <pc:spChg chg="add del mod">
          <ac:chgData name="gorin333roman@outlook.com" userId="197b5935ca5df835" providerId="LiveId" clId="{F4DAAEF3-8F49-415D-BD46-D83FEBDB66AD}" dt="2021-01-28T14:49:59.519" v="517" actId="931"/>
          <ac:spMkLst>
            <pc:docMk/>
            <pc:sldMk cId="1476545196" sldId="280"/>
            <ac:spMk id="13" creationId="{952A66FC-12C5-4B0D-A754-F0798D4994A9}"/>
          </ac:spMkLst>
        </pc:spChg>
        <pc:spChg chg="add del">
          <ac:chgData name="gorin333roman@outlook.com" userId="197b5935ca5df835" providerId="LiveId" clId="{F4DAAEF3-8F49-415D-BD46-D83FEBDB66AD}" dt="2021-01-28T14:48:57.313" v="505" actId="26606"/>
          <ac:spMkLst>
            <pc:docMk/>
            <pc:sldMk cId="1476545196" sldId="280"/>
            <ac:spMk id="37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4:49:15.645" v="510" actId="26606"/>
          <ac:spMkLst>
            <pc:docMk/>
            <pc:sldMk cId="1476545196" sldId="280"/>
            <ac:spMk id="39" creationId="{48CAE4AE-A9DF-45AF-9A9C-1712BC63418E}"/>
          </ac:spMkLst>
        </pc:spChg>
        <pc:spChg chg="add del">
          <ac:chgData name="gorin333roman@outlook.com" userId="197b5935ca5df835" providerId="LiveId" clId="{F4DAAEF3-8F49-415D-BD46-D83FEBDB66AD}" dt="2021-01-28T14:49:15.645" v="510" actId="26606"/>
          <ac:spMkLst>
            <pc:docMk/>
            <pc:sldMk cId="1476545196" sldId="280"/>
            <ac:spMk id="62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4:49:11.233" v="507" actId="931"/>
          <ac:spMkLst>
            <pc:docMk/>
            <pc:sldMk cId="1476545196" sldId="280"/>
            <ac:spMk id="63" creationId="{6F62DD3D-6976-4159-B6F1-50E97F8C4F57}"/>
          </ac:spMkLst>
        </pc:spChg>
        <pc:spChg chg="add del">
          <ac:chgData name="gorin333roman@outlook.com" userId="197b5935ca5df835" providerId="LiveId" clId="{F4DAAEF3-8F49-415D-BD46-D83FEBDB66AD}" dt="2021-01-28T14:49:33.530" v="511" actId="931"/>
          <ac:spMkLst>
            <pc:docMk/>
            <pc:sldMk cId="1476545196" sldId="280"/>
            <ac:spMk id="66" creationId="{8CC3DD5F-38E3-4714-94C2-ED7FFFF97E34}"/>
          </ac:spMkLst>
        </pc:spChg>
        <pc:spChg chg="add">
          <ac:chgData name="gorin333roman@outlook.com" userId="197b5935ca5df835" providerId="LiveId" clId="{F4DAAEF3-8F49-415D-BD46-D83FEBDB66AD}" dt="2021-01-28T14:49:15.645" v="510" actId="26606"/>
          <ac:spMkLst>
            <pc:docMk/>
            <pc:sldMk cId="1476545196" sldId="280"/>
            <ac:spMk id="69" creationId="{2B566528-1B12-4246-9431-5C2D7D081168}"/>
          </ac:spMkLst>
        </pc:spChg>
        <pc:spChg chg="add">
          <ac:chgData name="gorin333roman@outlook.com" userId="197b5935ca5df835" providerId="LiveId" clId="{F4DAAEF3-8F49-415D-BD46-D83FEBDB66AD}" dt="2021-01-28T14:49:15.645" v="510" actId="26606"/>
          <ac:spMkLst>
            <pc:docMk/>
            <pc:sldMk cId="1476545196" sldId="280"/>
            <ac:spMk id="75" creationId="{D3F51FEB-38FB-4F6C-9F7B-2F2AFAB65463}"/>
          </ac:spMkLst>
        </pc:spChg>
        <pc:spChg chg="add">
          <ac:chgData name="gorin333roman@outlook.com" userId="197b5935ca5df835" providerId="LiveId" clId="{F4DAAEF3-8F49-415D-BD46-D83FEBDB66AD}" dt="2021-01-28T14:49:15.645" v="510" actId="26606"/>
          <ac:spMkLst>
            <pc:docMk/>
            <pc:sldMk cId="1476545196" sldId="280"/>
            <ac:spMk id="77" creationId="{1E547BA6-BAE0-43BB-A7CA-60F69CE252F0}"/>
          </ac:spMkLst>
        </pc:spChg>
        <pc:grpChg chg="add del">
          <ac:chgData name="gorin333roman@outlook.com" userId="197b5935ca5df835" providerId="LiveId" clId="{F4DAAEF3-8F49-415D-BD46-D83FEBDB66AD}" dt="2021-01-28T14:48:57.313" v="505" actId="26606"/>
          <ac:grpSpMkLst>
            <pc:docMk/>
            <pc:sldMk cId="1476545196" sldId="280"/>
            <ac:grpSpMk id="14" creationId="{088B852E-5494-418B-A833-75CF016A9E20}"/>
          </ac:grpSpMkLst>
        </pc:grpChg>
        <pc:grpChg chg="add del">
          <ac:chgData name="gorin333roman@outlook.com" userId="197b5935ca5df835" providerId="LiveId" clId="{F4DAAEF3-8F49-415D-BD46-D83FEBDB66AD}" dt="2021-01-28T14:49:15.645" v="510" actId="26606"/>
          <ac:grpSpMkLst>
            <pc:docMk/>
            <pc:sldMk cId="1476545196" sldId="280"/>
            <ac:grpSpMk id="40" creationId="{6C272060-BC98-4C91-A58F-4DFEC566CF7F}"/>
          </ac:grpSpMkLst>
        </pc:grpChg>
        <pc:grpChg chg="add">
          <ac:chgData name="gorin333roman@outlook.com" userId="197b5935ca5df835" providerId="LiveId" clId="{F4DAAEF3-8F49-415D-BD46-D83FEBDB66AD}" dt="2021-01-28T14:49:15.645" v="510" actId="26606"/>
          <ac:grpSpMkLst>
            <pc:docMk/>
            <pc:sldMk cId="1476545196" sldId="280"/>
            <ac:grpSpMk id="71" creationId="{07EAA094-9CF6-4695-958A-33D9BCAA9474}"/>
          </ac:grpSpMkLst>
        </pc:grpChg>
        <pc:picChg chg="add mod ord">
          <ac:chgData name="gorin333roman@outlook.com" userId="197b5935ca5df835" providerId="LiveId" clId="{F4DAAEF3-8F49-415D-BD46-D83FEBDB66AD}" dt="2021-01-28T14:49:15.645" v="510" actId="26606"/>
          <ac:picMkLst>
            <pc:docMk/>
            <pc:sldMk cId="1476545196" sldId="280"/>
            <ac:picMk id="5" creationId="{AA04FE16-4E7E-4038-9921-7FE715944022}"/>
          </ac:picMkLst>
        </pc:picChg>
        <pc:picChg chg="add mod">
          <ac:chgData name="gorin333roman@outlook.com" userId="197b5935ca5df835" providerId="LiveId" clId="{F4DAAEF3-8F49-415D-BD46-D83FEBDB66AD}" dt="2021-01-28T14:49:15.645" v="510" actId="26606"/>
          <ac:picMkLst>
            <pc:docMk/>
            <pc:sldMk cId="1476545196" sldId="280"/>
            <ac:picMk id="7" creationId="{F6B5FFA5-3A71-4945-895A-8FBCE81C9665}"/>
          </ac:picMkLst>
        </pc:picChg>
        <pc:picChg chg="add del mod">
          <ac:chgData name="gorin333roman@outlook.com" userId="197b5935ca5df835" providerId="LiveId" clId="{F4DAAEF3-8F49-415D-BD46-D83FEBDB66AD}" dt="2021-01-28T14:49:48.264" v="516" actId="478"/>
          <ac:picMkLst>
            <pc:docMk/>
            <pc:sldMk cId="1476545196" sldId="280"/>
            <ac:picMk id="10" creationId="{75E634CA-B717-4F6B-A292-252675ABA97B}"/>
          </ac:picMkLst>
        </pc:picChg>
        <pc:picChg chg="add mod">
          <ac:chgData name="gorin333roman@outlook.com" userId="197b5935ca5df835" providerId="LiveId" clId="{F4DAAEF3-8F49-415D-BD46-D83FEBDB66AD}" dt="2021-01-28T14:50:05.188" v="520" actId="1076"/>
          <ac:picMkLst>
            <pc:docMk/>
            <pc:sldMk cId="1476545196" sldId="280"/>
            <ac:picMk id="38" creationId="{F315AFC2-43FB-4449-80AF-270AF8CFB842}"/>
          </ac:picMkLst>
        </pc:picChg>
      </pc:sldChg>
      <pc:sldChg chg="addSp delSp modSp new mod modTransition setBg">
        <pc:chgData name="gorin333roman@outlook.com" userId="197b5935ca5df835" providerId="LiveId" clId="{F4DAAEF3-8F49-415D-BD46-D83FEBDB66AD}" dt="2021-01-28T15:09:43.234" v="726"/>
        <pc:sldMkLst>
          <pc:docMk/>
          <pc:sldMk cId="2131178054" sldId="281"/>
        </pc:sldMkLst>
        <pc:spChg chg="mod">
          <ac:chgData name="gorin333roman@outlook.com" userId="197b5935ca5df835" providerId="LiveId" clId="{F4DAAEF3-8F49-415D-BD46-D83FEBDB66AD}" dt="2021-01-28T14:51:07.171" v="535" actId="26606"/>
          <ac:spMkLst>
            <pc:docMk/>
            <pc:sldMk cId="2131178054" sldId="281"/>
            <ac:spMk id="2" creationId="{9AE8084E-DA8D-4C43-8136-0971D640EC85}"/>
          </ac:spMkLst>
        </pc:spChg>
        <pc:spChg chg="del">
          <ac:chgData name="gorin333roman@outlook.com" userId="197b5935ca5df835" providerId="LiveId" clId="{F4DAAEF3-8F49-415D-BD46-D83FEBDB66AD}" dt="2021-01-28T14:50:30.722" v="522" actId="931"/>
          <ac:spMkLst>
            <pc:docMk/>
            <pc:sldMk cId="2131178054" sldId="281"/>
            <ac:spMk id="3" creationId="{D9E4FB73-83D8-453E-9916-4F3B820D7A83}"/>
          </ac:spMkLst>
        </pc:spChg>
        <pc:spChg chg="add del">
          <ac:chgData name="gorin333roman@outlook.com" userId="197b5935ca5df835" providerId="LiveId" clId="{F4DAAEF3-8F49-415D-BD46-D83FEBDB66AD}" dt="2021-01-28T14:50:36.056" v="526" actId="26606"/>
          <ac:spMkLst>
            <pc:docMk/>
            <pc:sldMk cId="2131178054" sldId="281"/>
            <ac:spMk id="9" creationId="{840C3794-7A49-4064-AF49-1F77ADEE5BAF}"/>
          </ac:spMkLst>
        </pc:spChg>
        <pc:spChg chg="add del">
          <ac:chgData name="gorin333roman@outlook.com" userId="197b5935ca5df835" providerId="LiveId" clId="{F4DAAEF3-8F49-415D-BD46-D83FEBDB66AD}" dt="2021-01-28T14:50:36.056" v="526" actId="26606"/>
          <ac:spMkLst>
            <pc:docMk/>
            <pc:sldMk cId="2131178054" sldId="281"/>
            <ac:spMk id="12" creationId="{828D1E49-2A21-4A83-A0E0-FB1597B4B2ED}"/>
          </ac:spMkLst>
        </pc:spChg>
        <pc:spChg chg="add del">
          <ac:chgData name="gorin333roman@outlook.com" userId="197b5935ca5df835" providerId="LiveId" clId="{F4DAAEF3-8F49-415D-BD46-D83FEBDB66AD}" dt="2021-01-28T14:50:36.056" v="526" actId="26606"/>
          <ac:spMkLst>
            <pc:docMk/>
            <pc:sldMk cId="2131178054" sldId="281"/>
            <ac:spMk id="37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4:50:37.181" v="528" actId="26606"/>
          <ac:spMkLst>
            <pc:docMk/>
            <pc:sldMk cId="2131178054" sldId="281"/>
            <ac:spMk id="39" creationId="{48CAE4AE-A9DF-45AF-9A9C-1712BC63418E}"/>
          </ac:spMkLst>
        </pc:spChg>
        <pc:spChg chg="add del">
          <ac:chgData name="gorin333roman@outlook.com" userId="197b5935ca5df835" providerId="LiveId" clId="{F4DAAEF3-8F49-415D-BD46-D83FEBDB66AD}" dt="2021-01-28T14:50:37.181" v="528" actId="26606"/>
          <ac:spMkLst>
            <pc:docMk/>
            <pc:sldMk cId="2131178054" sldId="281"/>
            <ac:spMk id="62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4:50:37.181" v="528" actId="26606"/>
          <ac:spMkLst>
            <pc:docMk/>
            <pc:sldMk cId="2131178054" sldId="281"/>
            <ac:spMk id="63" creationId="{5BE80261-C1F2-41C6-959F-BDC7F7E6CBEB}"/>
          </ac:spMkLst>
        </pc:spChg>
        <pc:spChg chg="add del">
          <ac:chgData name="gorin333roman@outlook.com" userId="197b5935ca5df835" providerId="LiveId" clId="{F4DAAEF3-8F49-415D-BD46-D83FEBDB66AD}" dt="2021-01-28T14:50:39.439" v="530" actId="26606"/>
          <ac:spMkLst>
            <pc:docMk/>
            <pc:sldMk cId="2131178054" sldId="281"/>
            <ac:spMk id="65" creationId="{166298FE-5229-44A1-8BF9-E866C102E8E3}"/>
          </ac:spMkLst>
        </pc:spChg>
        <pc:spChg chg="add del">
          <ac:chgData name="gorin333roman@outlook.com" userId="197b5935ca5df835" providerId="LiveId" clId="{F4DAAEF3-8F49-415D-BD46-D83FEBDB66AD}" dt="2021-01-28T14:51:07.171" v="535" actId="26606"/>
          <ac:spMkLst>
            <pc:docMk/>
            <pc:sldMk cId="2131178054" sldId="281"/>
            <ac:spMk id="67" creationId="{48CAE4AE-A9DF-45AF-9A9C-1712BC63418E}"/>
          </ac:spMkLst>
        </pc:spChg>
        <pc:spChg chg="add del">
          <ac:chgData name="gorin333roman@outlook.com" userId="197b5935ca5df835" providerId="LiveId" clId="{F4DAAEF3-8F49-415D-BD46-D83FEBDB66AD}" dt="2021-01-28T14:51:07.171" v="535" actId="26606"/>
          <ac:spMkLst>
            <pc:docMk/>
            <pc:sldMk cId="2131178054" sldId="281"/>
            <ac:spMk id="69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4:51:02.388" v="532" actId="931"/>
          <ac:spMkLst>
            <pc:docMk/>
            <pc:sldMk cId="2131178054" sldId="281"/>
            <ac:spMk id="70" creationId="{5BE80261-C1F2-41C6-959F-BDC7F7E6CBEB}"/>
          </ac:spMkLst>
        </pc:spChg>
        <pc:spChg chg="add del">
          <ac:chgData name="gorin333roman@outlook.com" userId="197b5935ca5df835" providerId="LiveId" clId="{F4DAAEF3-8F49-415D-BD46-D83FEBDB66AD}" dt="2021-01-28T14:51:19.008" v="536" actId="931"/>
          <ac:spMkLst>
            <pc:docMk/>
            <pc:sldMk cId="2131178054" sldId="281"/>
            <ac:spMk id="73" creationId="{78D52FE7-F8F6-4823-B882-297C28ACB27E}"/>
          </ac:spMkLst>
        </pc:spChg>
        <pc:spChg chg="add">
          <ac:chgData name="gorin333roman@outlook.com" userId="197b5935ca5df835" providerId="LiveId" clId="{F4DAAEF3-8F49-415D-BD46-D83FEBDB66AD}" dt="2021-01-28T14:51:07.171" v="535" actId="26606"/>
          <ac:spMkLst>
            <pc:docMk/>
            <pc:sldMk cId="2131178054" sldId="281"/>
            <ac:spMk id="76" creationId="{2B566528-1B12-4246-9431-5C2D7D081168}"/>
          </ac:spMkLst>
        </pc:spChg>
        <pc:spChg chg="add">
          <ac:chgData name="gorin333roman@outlook.com" userId="197b5935ca5df835" providerId="LiveId" clId="{F4DAAEF3-8F49-415D-BD46-D83FEBDB66AD}" dt="2021-01-28T14:51:07.171" v="535" actId="26606"/>
          <ac:spMkLst>
            <pc:docMk/>
            <pc:sldMk cId="2131178054" sldId="281"/>
            <ac:spMk id="82" creationId="{D3F51FEB-38FB-4F6C-9F7B-2F2AFAB65463}"/>
          </ac:spMkLst>
        </pc:spChg>
        <pc:spChg chg="add">
          <ac:chgData name="gorin333roman@outlook.com" userId="197b5935ca5df835" providerId="LiveId" clId="{F4DAAEF3-8F49-415D-BD46-D83FEBDB66AD}" dt="2021-01-28T14:51:07.171" v="535" actId="26606"/>
          <ac:spMkLst>
            <pc:docMk/>
            <pc:sldMk cId="2131178054" sldId="281"/>
            <ac:spMk id="84" creationId="{1E547BA6-BAE0-43BB-A7CA-60F69CE252F0}"/>
          </ac:spMkLst>
        </pc:spChg>
        <pc:grpChg chg="add del">
          <ac:chgData name="gorin333roman@outlook.com" userId="197b5935ca5df835" providerId="LiveId" clId="{F4DAAEF3-8F49-415D-BD46-D83FEBDB66AD}" dt="2021-01-28T14:50:36.056" v="526" actId="26606"/>
          <ac:grpSpMkLst>
            <pc:docMk/>
            <pc:sldMk cId="2131178054" sldId="281"/>
            <ac:grpSpMk id="14" creationId="{088B852E-5494-418B-A833-75CF016A9E20}"/>
          </ac:grpSpMkLst>
        </pc:grpChg>
        <pc:grpChg chg="add del">
          <ac:chgData name="gorin333roman@outlook.com" userId="197b5935ca5df835" providerId="LiveId" clId="{F4DAAEF3-8F49-415D-BD46-D83FEBDB66AD}" dt="2021-01-28T14:50:37.181" v="528" actId="26606"/>
          <ac:grpSpMkLst>
            <pc:docMk/>
            <pc:sldMk cId="2131178054" sldId="281"/>
            <ac:grpSpMk id="40" creationId="{6C272060-BC98-4C91-A58F-4DFEC566CF7F}"/>
          </ac:grpSpMkLst>
        </pc:grpChg>
        <pc:grpChg chg="add del">
          <ac:chgData name="gorin333roman@outlook.com" userId="197b5935ca5df835" providerId="LiveId" clId="{F4DAAEF3-8F49-415D-BD46-D83FEBDB66AD}" dt="2021-01-28T14:51:07.171" v="535" actId="26606"/>
          <ac:grpSpMkLst>
            <pc:docMk/>
            <pc:sldMk cId="2131178054" sldId="281"/>
            <ac:grpSpMk id="68" creationId="{6C272060-BC98-4C91-A58F-4DFEC566CF7F}"/>
          </ac:grpSpMkLst>
        </pc:grpChg>
        <pc:grpChg chg="add">
          <ac:chgData name="gorin333roman@outlook.com" userId="197b5935ca5df835" providerId="LiveId" clId="{F4DAAEF3-8F49-415D-BD46-D83FEBDB66AD}" dt="2021-01-28T14:51:07.171" v="535" actId="26606"/>
          <ac:grpSpMkLst>
            <pc:docMk/>
            <pc:sldMk cId="2131178054" sldId="281"/>
            <ac:grpSpMk id="78" creationId="{07EAA094-9CF6-4695-958A-33D9BCAA9474}"/>
          </ac:grpSpMkLst>
        </pc:grpChg>
        <pc:picChg chg="add mod ord">
          <ac:chgData name="gorin333roman@outlook.com" userId="197b5935ca5df835" providerId="LiveId" clId="{F4DAAEF3-8F49-415D-BD46-D83FEBDB66AD}" dt="2021-01-28T14:51:07.171" v="535" actId="26606"/>
          <ac:picMkLst>
            <pc:docMk/>
            <pc:sldMk cId="2131178054" sldId="281"/>
            <ac:picMk id="5" creationId="{D497618F-561C-4F3A-AE5D-E5ABC23C79A3}"/>
          </ac:picMkLst>
        </pc:picChg>
        <pc:picChg chg="add mod">
          <ac:chgData name="gorin333roman@outlook.com" userId="197b5935ca5df835" providerId="LiveId" clId="{F4DAAEF3-8F49-415D-BD46-D83FEBDB66AD}" dt="2021-01-28T14:51:07.171" v="535" actId="26606"/>
          <ac:picMkLst>
            <pc:docMk/>
            <pc:sldMk cId="2131178054" sldId="281"/>
            <ac:picMk id="7" creationId="{C7A8AB60-E41E-4479-B3A6-CADCB3767D61}"/>
          </ac:picMkLst>
        </pc:picChg>
        <pc:picChg chg="add mod">
          <ac:chgData name="gorin333roman@outlook.com" userId="197b5935ca5df835" providerId="LiveId" clId="{F4DAAEF3-8F49-415D-BD46-D83FEBDB66AD}" dt="2021-01-28T14:51:23.654" v="537" actId="27614"/>
          <ac:picMkLst>
            <pc:docMk/>
            <pc:sldMk cId="2131178054" sldId="281"/>
            <ac:picMk id="10" creationId="{409A2F86-581A-46DD-87F3-8CFCBABB1CC3}"/>
          </ac:picMkLst>
        </pc:picChg>
      </pc:sldChg>
      <pc:sldChg chg="addSp delSp modSp new mod modTransition setBg">
        <pc:chgData name="gorin333roman@outlook.com" userId="197b5935ca5df835" providerId="LiveId" clId="{F4DAAEF3-8F49-415D-BD46-D83FEBDB66AD}" dt="2021-01-28T15:09:45.975" v="727"/>
        <pc:sldMkLst>
          <pc:docMk/>
          <pc:sldMk cId="1610186528" sldId="282"/>
        </pc:sldMkLst>
        <pc:spChg chg="mod">
          <ac:chgData name="gorin333roman@outlook.com" userId="197b5935ca5df835" providerId="LiveId" clId="{F4DAAEF3-8F49-415D-BD46-D83FEBDB66AD}" dt="2021-01-28T14:53:14.983" v="549" actId="26606"/>
          <ac:spMkLst>
            <pc:docMk/>
            <pc:sldMk cId="1610186528" sldId="282"/>
            <ac:spMk id="2" creationId="{933FD768-1D70-4D15-BF38-59EAD0E87B5C}"/>
          </ac:spMkLst>
        </pc:spChg>
        <pc:spChg chg="del">
          <ac:chgData name="gorin333roman@outlook.com" userId="197b5935ca5df835" providerId="LiveId" clId="{F4DAAEF3-8F49-415D-BD46-D83FEBDB66AD}" dt="2021-01-28T14:51:44.602" v="539" actId="931"/>
          <ac:spMkLst>
            <pc:docMk/>
            <pc:sldMk cId="1610186528" sldId="282"/>
            <ac:spMk id="3" creationId="{A5E966EF-AB2E-4223-B893-9E67005ED3F3}"/>
          </ac:spMkLst>
        </pc:spChg>
        <pc:spChg chg="add del">
          <ac:chgData name="gorin333roman@outlook.com" userId="197b5935ca5df835" providerId="LiveId" clId="{F4DAAEF3-8F49-415D-BD46-D83FEBDB66AD}" dt="2021-01-28T14:52:41.469" v="543" actId="931"/>
          <ac:spMkLst>
            <pc:docMk/>
            <pc:sldMk cId="1610186528" sldId="282"/>
            <ac:spMk id="9" creationId="{99DAD9D6-7071-47AB-B1B8-A3ADAEEB1DE5}"/>
          </ac:spMkLst>
        </pc:spChg>
        <pc:spChg chg="add del mod">
          <ac:chgData name="gorin333roman@outlook.com" userId="197b5935ca5df835" providerId="LiveId" clId="{F4DAAEF3-8F49-415D-BD46-D83FEBDB66AD}" dt="2021-01-28T14:53:07.467" v="545" actId="931"/>
          <ac:spMkLst>
            <pc:docMk/>
            <pc:sldMk cId="1610186528" sldId="282"/>
            <ac:spMk id="10" creationId="{D32D662D-6148-494F-8B20-B1AF5B9C9290}"/>
          </ac:spMkLst>
        </pc:spChg>
        <pc:spChg chg="add del">
          <ac:chgData name="gorin333roman@outlook.com" userId="197b5935ca5df835" providerId="LiveId" clId="{F4DAAEF3-8F49-415D-BD46-D83FEBDB66AD}" dt="2021-01-28T14:53:14.983" v="549" actId="26606"/>
          <ac:spMkLst>
            <pc:docMk/>
            <pc:sldMk cId="1610186528" sldId="282"/>
            <ac:spMk id="12" creationId="{48CAE4AE-A9DF-45AF-9A9C-1712BC63418E}"/>
          </ac:spMkLst>
        </pc:spChg>
        <pc:spChg chg="add del">
          <ac:chgData name="gorin333roman@outlook.com" userId="197b5935ca5df835" providerId="LiveId" clId="{F4DAAEF3-8F49-415D-BD46-D83FEBDB66AD}" dt="2021-01-28T14:53:14.983" v="549" actId="26606"/>
          <ac:spMkLst>
            <pc:docMk/>
            <pc:sldMk cId="1610186528" sldId="282"/>
            <ac:spMk id="37" creationId="{E972DE0D-2E53-4159-ABD3-C601524262C2}"/>
          </ac:spMkLst>
        </pc:spChg>
        <pc:spChg chg="add del mod">
          <ac:chgData name="gorin333roman@outlook.com" userId="197b5935ca5df835" providerId="LiveId" clId="{F4DAAEF3-8F49-415D-BD46-D83FEBDB66AD}" dt="2021-01-28T14:53:43.441" v="553" actId="931"/>
          <ac:spMkLst>
            <pc:docMk/>
            <pc:sldMk cId="1610186528" sldId="282"/>
            <ac:spMk id="40" creationId="{99A74927-380A-43D9-9719-A6A57CFEC34E}"/>
          </ac:spMkLst>
        </pc:spChg>
        <pc:spChg chg="add del">
          <ac:chgData name="gorin333roman@outlook.com" userId="197b5935ca5df835" providerId="LiveId" clId="{F4DAAEF3-8F49-415D-BD46-D83FEBDB66AD}" dt="2021-01-28T14:53:29.797" v="550" actId="931"/>
          <ac:spMkLst>
            <pc:docMk/>
            <pc:sldMk cId="1610186528" sldId="282"/>
            <ac:spMk id="41" creationId="{CB136D12-684F-47BF-A3D3-55DF0359BA78}"/>
          </ac:spMkLst>
        </pc:spChg>
        <pc:spChg chg="add del">
          <ac:chgData name="gorin333roman@outlook.com" userId="197b5935ca5df835" providerId="LiveId" clId="{F4DAAEF3-8F49-415D-BD46-D83FEBDB66AD}" dt="2021-01-28T14:53:35.671" v="552" actId="26606"/>
          <ac:spMkLst>
            <pc:docMk/>
            <pc:sldMk cId="1610186528" sldId="282"/>
            <ac:spMk id="44" creationId="{2B566528-1B12-4246-9431-5C2D7D081168}"/>
          </ac:spMkLst>
        </pc:spChg>
        <pc:spChg chg="add del">
          <ac:chgData name="gorin333roman@outlook.com" userId="197b5935ca5df835" providerId="LiveId" clId="{F4DAAEF3-8F49-415D-BD46-D83FEBDB66AD}" dt="2021-01-28T14:53:35.671" v="552" actId="26606"/>
          <ac:spMkLst>
            <pc:docMk/>
            <pc:sldMk cId="1610186528" sldId="282"/>
            <ac:spMk id="50" creationId="{D3F51FEB-38FB-4F6C-9F7B-2F2AFAB65463}"/>
          </ac:spMkLst>
        </pc:spChg>
        <pc:spChg chg="add del">
          <ac:chgData name="gorin333roman@outlook.com" userId="197b5935ca5df835" providerId="LiveId" clId="{F4DAAEF3-8F49-415D-BD46-D83FEBDB66AD}" dt="2021-01-28T14:53:35.671" v="552" actId="26606"/>
          <ac:spMkLst>
            <pc:docMk/>
            <pc:sldMk cId="1610186528" sldId="282"/>
            <ac:spMk id="52" creationId="{1E547BA6-BAE0-43BB-A7CA-60F69CE252F0}"/>
          </ac:spMkLst>
        </pc:spChg>
        <pc:spChg chg="add">
          <ac:chgData name="gorin333roman@outlook.com" userId="197b5935ca5df835" providerId="LiveId" clId="{F4DAAEF3-8F49-415D-BD46-D83FEBDB66AD}" dt="2021-01-28T14:53:35.671" v="552" actId="26606"/>
          <ac:spMkLst>
            <pc:docMk/>
            <pc:sldMk cId="1610186528" sldId="282"/>
            <ac:spMk id="57" creationId="{2B566528-1B12-4246-9431-5C2D7D081168}"/>
          </ac:spMkLst>
        </pc:spChg>
        <pc:spChg chg="add">
          <ac:chgData name="gorin333roman@outlook.com" userId="197b5935ca5df835" providerId="LiveId" clId="{F4DAAEF3-8F49-415D-BD46-D83FEBDB66AD}" dt="2021-01-28T14:53:35.671" v="552" actId="26606"/>
          <ac:spMkLst>
            <pc:docMk/>
            <pc:sldMk cId="1610186528" sldId="282"/>
            <ac:spMk id="63" creationId="{D3F51FEB-38FB-4F6C-9F7B-2F2AFAB65463}"/>
          </ac:spMkLst>
        </pc:spChg>
        <pc:spChg chg="add">
          <ac:chgData name="gorin333roman@outlook.com" userId="197b5935ca5df835" providerId="LiveId" clId="{F4DAAEF3-8F49-415D-BD46-D83FEBDB66AD}" dt="2021-01-28T14:53:35.671" v="552" actId="26606"/>
          <ac:spMkLst>
            <pc:docMk/>
            <pc:sldMk cId="1610186528" sldId="282"/>
            <ac:spMk id="65" creationId="{1E547BA6-BAE0-43BB-A7CA-60F69CE252F0}"/>
          </ac:spMkLst>
        </pc:spChg>
        <pc:grpChg chg="add del">
          <ac:chgData name="gorin333roman@outlook.com" userId="197b5935ca5df835" providerId="LiveId" clId="{F4DAAEF3-8F49-415D-BD46-D83FEBDB66AD}" dt="2021-01-28T14:53:14.983" v="549" actId="26606"/>
          <ac:grpSpMkLst>
            <pc:docMk/>
            <pc:sldMk cId="1610186528" sldId="282"/>
            <ac:grpSpMk id="14" creationId="{6C272060-BC98-4C91-A58F-4DFEC566CF7F}"/>
          </ac:grpSpMkLst>
        </pc:grpChg>
        <pc:grpChg chg="add del">
          <ac:chgData name="gorin333roman@outlook.com" userId="197b5935ca5df835" providerId="LiveId" clId="{F4DAAEF3-8F49-415D-BD46-D83FEBDB66AD}" dt="2021-01-28T14:53:35.671" v="552" actId="26606"/>
          <ac:grpSpMkLst>
            <pc:docMk/>
            <pc:sldMk cId="1610186528" sldId="282"/>
            <ac:grpSpMk id="46" creationId="{07EAA094-9CF6-4695-958A-33D9BCAA9474}"/>
          </ac:grpSpMkLst>
        </pc:grpChg>
        <pc:grpChg chg="add">
          <ac:chgData name="gorin333roman@outlook.com" userId="197b5935ca5df835" providerId="LiveId" clId="{F4DAAEF3-8F49-415D-BD46-D83FEBDB66AD}" dt="2021-01-28T14:53:35.671" v="552" actId="26606"/>
          <ac:grpSpMkLst>
            <pc:docMk/>
            <pc:sldMk cId="1610186528" sldId="282"/>
            <ac:grpSpMk id="59" creationId="{07EAA094-9CF6-4695-958A-33D9BCAA9474}"/>
          </ac:grpSpMkLst>
        </pc:grpChg>
        <pc:picChg chg="add mod">
          <ac:chgData name="gorin333roman@outlook.com" userId="197b5935ca5df835" providerId="LiveId" clId="{F4DAAEF3-8F49-415D-BD46-D83FEBDB66AD}" dt="2021-01-28T14:53:35.671" v="552" actId="26606"/>
          <ac:picMkLst>
            <pc:docMk/>
            <pc:sldMk cId="1610186528" sldId="282"/>
            <ac:picMk id="5" creationId="{04F74827-FA03-4DB1-80AB-75100088CC5F}"/>
          </ac:picMkLst>
        </pc:picChg>
        <pc:picChg chg="add del mod">
          <ac:chgData name="gorin333roman@outlook.com" userId="197b5935ca5df835" providerId="LiveId" clId="{F4DAAEF3-8F49-415D-BD46-D83FEBDB66AD}" dt="2021-01-28T14:52:45.331" v="544" actId="478"/>
          <ac:picMkLst>
            <pc:docMk/>
            <pc:sldMk cId="1610186528" sldId="282"/>
            <ac:picMk id="7" creationId="{EBD64109-7F67-470E-9D3F-8320BE364872}"/>
          </ac:picMkLst>
        </pc:picChg>
        <pc:picChg chg="add mod">
          <ac:chgData name="gorin333roman@outlook.com" userId="197b5935ca5df835" providerId="LiveId" clId="{F4DAAEF3-8F49-415D-BD46-D83FEBDB66AD}" dt="2021-01-28T14:53:14.983" v="549" actId="26606"/>
          <ac:picMkLst>
            <pc:docMk/>
            <pc:sldMk cId="1610186528" sldId="282"/>
            <ac:picMk id="13" creationId="{FD66415A-C680-4044-8FB6-9077C8D5CE39}"/>
          </ac:picMkLst>
        </pc:picChg>
        <pc:picChg chg="add del mod">
          <ac:chgData name="gorin333roman@outlook.com" userId="197b5935ca5df835" providerId="LiveId" clId="{F4DAAEF3-8F49-415D-BD46-D83FEBDB66AD}" dt="2021-01-28T14:53:32.762" v="551" actId="478"/>
          <ac:picMkLst>
            <pc:docMk/>
            <pc:sldMk cId="1610186528" sldId="282"/>
            <ac:picMk id="38" creationId="{AE6C8D0A-0BB6-4407-9B9B-62CA9D79BCF0}"/>
          </ac:picMkLst>
        </pc:picChg>
        <pc:picChg chg="add mod">
          <ac:chgData name="gorin333roman@outlook.com" userId="197b5935ca5df835" providerId="LiveId" clId="{F4DAAEF3-8F49-415D-BD46-D83FEBDB66AD}" dt="2021-01-28T14:53:48.674" v="557" actId="1076"/>
          <ac:picMkLst>
            <pc:docMk/>
            <pc:sldMk cId="1610186528" sldId="282"/>
            <ac:picMk id="43" creationId="{153A7CA5-8AB7-4115-A465-5756E4B44CF9}"/>
          </ac:picMkLst>
        </pc:picChg>
      </pc:sldChg>
      <pc:sldChg chg="addSp delSp modSp new mod modTransition setBg">
        <pc:chgData name="gorin333roman@outlook.com" userId="197b5935ca5df835" providerId="LiveId" clId="{F4DAAEF3-8F49-415D-BD46-D83FEBDB66AD}" dt="2021-01-28T15:09:49.328" v="728"/>
        <pc:sldMkLst>
          <pc:docMk/>
          <pc:sldMk cId="2686573622" sldId="283"/>
        </pc:sldMkLst>
        <pc:spChg chg="mod">
          <ac:chgData name="gorin333roman@outlook.com" userId="197b5935ca5df835" providerId="LiveId" clId="{F4DAAEF3-8F49-415D-BD46-D83FEBDB66AD}" dt="2021-01-28T14:54:49.486" v="570" actId="26606"/>
          <ac:spMkLst>
            <pc:docMk/>
            <pc:sldMk cId="2686573622" sldId="283"/>
            <ac:spMk id="2" creationId="{097A7541-301E-4B90-9BEF-B1F450B5D8EB}"/>
          </ac:spMkLst>
        </pc:spChg>
        <pc:spChg chg="del">
          <ac:chgData name="gorin333roman@outlook.com" userId="197b5935ca5df835" providerId="LiveId" clId="{F4DAAEF3-8F49-415D-BD46-D83FEBDB66AD}" dt="2021-01-28T14:54:17.651" v="559" actId="931"/>
          <ac:spMkLst>
            <pc:docMk/>
            <pc:sldMk cId="2686573622" sldId="283"/>
            <ac:spMk id="3" creationId="{059EF39E-BFEB-4628-ACE1-AEF26ECFB68F}"/>
          </ac:spMkLst>
        </pc:spChg>
        <pc:spChg chg="add del">
          <ac:chgData name="gorin333roman@outlook.com" userId="197b5935ca5df835" providerId="LiveId" clId="{F4DAAEF3-8F49-415D-BD46-D83FEBDB66AD}" dt="2021-01-28T14:54:27.052" v="561" actId="931"/>
          <ac:spMkLst>
            <pc:docMk/>
            <pc:sldMk cId="2686573622" sldId="283"/>
            <ac:spMk id="9" creationId="{3771FBDD-1BE5-4B11-8A2F-129A8845FC01}"/>
          </ac:spMkLst>
        </pc:spChg>
        <pc:spChg chg="add del">
          <ac:chgData name="gorin333roman@outlook.com" userId="197b5935ca5df835" providerId="LiveId" clId="{F4DAAEF3-8F49-415D-BD46-D83FEBDB66AD}" dt="2021-01-28T14:54:32.061" v="566" actId="26606"/>
          <ac:spMkLst>
            <pc:docMk/>
            <pc:sldMk cId="2686573622" sldId="283"/>
            <ac:spMk id="12" creationId="{48CAE4AE-A9DF-45AF-9A9C-1712BC63418E}"/>
          </ac:spMkLst>
        </pc:spChg>
        <pc:spChg chg="add del">
          <ac:chgData name="gorin333roman@outlook.com" userId="197b5935ca5df835" providerId="LiveId" clId="{F4DAAEF3-8F49-415D-BD46-D83FEBDB66AD}" dt="2021-01-28T14:54:32.061" v="566" actId="26606"/>
          <ac:spMkLst>
            <pc:docMk/>
            <pc:sldMk cId="2686573622" sldId="283"/>
            <ac:spMk id="37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4:54:32.056" v="565" actId="26606"/>
          <ac:spMkLst>
            <pc:docMk/>
            <pc:sldMk cId="2686573622" sldId="283"/>
            <ac:spMk id="41" creationId="{435B22C5-A05E-4A41-BD3A-1612A7ED35D5}"/>
          </ac:spMkLst>
        </pc:spChg>
        <pc:spChg chg="add del">
          <ac:chgData name="gorin333roman@outlook.com" userId="197b5935ca5df835" providerId="LiveId" clId="{F4DAAEF3-8F49-415D-BD46-D83FEBDB66AD}" dt="2021-01-28T14:54:32.056" v="565" actId="26606"/>
          <ac:spMkLst>
            <pc:docMk/>
            <pc:sldMk cId="2686573622" sldId="283"/>
            <ac:spMk id="44" creationId="{2B566528-1B12-4246-9431-5C2D7D081168}"/>
          </ac:spMkLst>
        </pc:spChg>
        <pc:spChg chg="add del">
          <ac:chgData name="gorin333roman@outlook.com" userId="197b5935ca5df835" providerId="LiveId" clId="{F4DAAEF3-8F49-415D-BD46-D83FEBDB66AD}" dt="2021-01-28T14:54:32.056" v="565" actId="26606"/>
          <ac:spMkLst>
            <pc:docMk/>
            <pc:sldMk cId="2686573622" sldId="283"/>
            <ac:spMk id="50" creationId="{D3F51FEB-38FB-4F6C-9F7B-2F2AFAB65463}"/>
          </ac:spMkLst>
        </pc:spChg>
        <pc:spChg chg="add del">
          <ac:chgData name="gorin333roman@outlook.com" userId="197b5935ca5df835" providerId="LiveId" clId="{F4DAAEF3-8F49-415D-BD46-D83FEBDB66AD}" dt="2021-01-28T14:54:32.056" v="565" actId="26606"/>
          <ac:spMkLst>
            <pc:docMk/>
            <pc:sldMk cId="2686573622" sldId="283"/>
            <ac:spMk id="52" creationId="{1E547BA6-BAE0-43BB-A7CA-60F69CE252F0}"/>
          </ac:spMkLst>
        </pc:spChg>
        <pc:spChg chg="add del">
          <ac:chgData name="gorin333roman@outlook.com" userId="197b5935ca5df835" providerId="LiveId" clId="{F4DAAEF3-8F49-415D-BD46-D83FEBDB66AD}" dt="2021-01-28T14:54:49.486" v="570" actId="26606"/>
          <ac:spMkLst>
            <pc:docMk/>
            <pc:sldMk cId="2686573622" sldId="283"/>
            <ac:spMk id="54" creationId="{21516CB1-E8C8-4751-B6A6-46B2D1E72A61}"/>
          </ac:spMkLst>
        </pc:spChg>
        <pc:spChg chg="add del">
          <ac:chgData name="gorin333roman@outlook.com" userId="197b5935ca5df835" providerId="LiveId" clId="{F4DAAEF3-8F49-415D-BD46-D83FEBDB66AD}" dt="2021-01-28T14:54:49.486" v="570" actId="26606"/>
          <ac:spMkLst>
            <pc:docMk/>
            <pc:sldMk cId="2686573622" sldId="283"/>
            <ac:spMk id="55" creationId="{90C0C0D1-E79A-41FF-8322-256F6DD1499B}"/>
          </ac:spMkLst>
        </pc:spChg>
        <pc:spChg chg="add del">
          <ac:chgData name="gorin333roman@outlook.com" userId="197b5935ca5df835" providerId="LiveId" clId="{F4DAAEF3-8F49-415D-BD46-D83FEBDB66AD}" dt="2021-01-28T14:54:49.486" v="570" actId="26606"/>
          <ac:spMkLst>
            <pc:docMk/>
            <pc:sldMk cId="2686573622" sldId="283"/>
            <ac:spMk id="56" creationId="{395FA420-5595-49D1-9D5F-79EC43B55574}"/>
          </ac:spMkLst>
        </pc:spChg>
        <pc:spChg chg="add del">
          <ac:chgData name="gorin333roman@outlook.com" userId="197b5935ca5df835" providerId="LiveId" clId="{F4DAAEF3-8F49-415D-BD46-D83FEBDB66AD}" dt="2021-01-28T14:54:44.618" v="567" actId="931"/>
          <ac:spMkLst>
            <pc:docMk/>
            <pc:sldMk cId="2686573622" sldId="283"/>
            <ac:spMk id="57" creationId="{AFBF82DA-36D5-42E3-B8BF-8B0A90A6665D}"/>
          </ac:spMkLst>
        </pc:spChg>
        <pc:grpChg chg="add del">
          <ac:chgData name="gorin333roman@outlook.com" userId="197b5935ca5df835" providerId="LiveId" clId="{F4DAAEF3-8F49-415D-BD46-D83FEBDB66AD}" dt="2021-01-28T14:54:32.061" v="566" actId="26606"/>
          <ac:grpSpMkLst>
            <pc:docMk/>
            <pc:sldMk cId="2686573622" sldId="283"/>
            <ac:grpSpMk id="14" creationId="{6C272060-BC98-4C91-A58F-4DFEC566CF7F}"/>
          </ac:grpSpMkLst>
        </pc:grpChg>
        <pc:grpChg chg="add del">
          <ac:chgData name="gorin333roman@outlook.com" userId="197b5935ca5df835" providerId="LiveId" clId="{F4DAAEF3-8F49-415D-BD46-D83FEBDB66AD}" dt="2021-01-28T14:54:32.056" v="565" actId="26606"/>
          <ac:grpSpMkLst>
            <pc:docMk/>
            <pc:sldMk cId="2686573622" sldId="283"/>
            <ac:grpSpMk id="46" creationId="{07EAA094-9CF6-4695-958A-33D9BCAA9474}"/>
          </ac:grpSpMkLst>
        </pc:grpChg>
        <pc:picChg chg="add mod">
          <ac:chgData name="gorin333roman@outlook.com" userId="197b5935ca5df835" providerId="LiveId" clId="{F4DAAEF3-8F49-415D-BD46-D83FEBDB66AD}" dt="2021-01-28T14:54:53.575" v="571" actId="27614"/>
          <ac:picMkLst>
            <pc:docMk/>
            <pc:sldMk cId="2686573622" sldId="283"/>
            <ac:picMk id="5" creationId="{24C5108B-A7DE-4F66-BC03-17B133C94B14}"/>
          </ac:picMkLst>
        </pc:picChg>
        <pc:picChg chg="add mod">
          <ac:chgData name="gorin333roman@outlook.com" userId="197b5935ca5df835" providerId="LiveId" clId="{F4DAAEF3-8F49-415D-BD46-D83FEBDB66AD}" dt="2021-01-28T14:54:55.139" v="573" actId="27614"/>
          <ac:picMkLst>
            <pc:docMk/>
            <pc:sldMk cId="2686573622" sldId="283"/>
            <ac:picMk id="7" creationId="{CE44EC50-0864-4367-A227-6B86B00BE1D4}"/>
          </ac:picMkLst>
        </pc:picChg>
        <pc:picChg chg="add mod">
          <ac:chgData name="gorin333roman@outlook.com" userId="197b5935ca5df835" providerId="LiveId" clId="{F4DAAEF3-8F49-415D-BD46-D83FEBDB66AD}" dt="2021-01-28T14:54:49.486" v="570" actId="26606"/>
          <ac:picMkLst>
            <pc:docMk/>
            <pc:sldMk cId="2686573622" sldId="283"/>
            <ac:picMk id="10" creationId="{D455188C-0D84-4605-B625-71391331E7B0}"/>
          </ac:picMkLst>
        </pc:picChg>
        <pc:cxnChg chg="add">
          <ac:chgData name="gorin333roman@outlook.com" userId="197b5935ca5df835" providerId="LiveId" clId="{F4DAAEF3-8F49-415D-BD46-D83FEBDB66AD}" dt="2021-01-28T14:54:49.486" v="570" actId="26606"/>
          <ac:cxnSpMkLst>
            <pc:docMk/>
            <pc:sldMk cId="2686573622" sldId="283"/>
            <ac:cxnSpMk id="61" creationId="{60188E89-AF78-40F6-B787-E9BD9C625686}"/>
          </ac:cxnSpMkLst>
        </pc:cxnChg>
      </pc:sldChg>
      <pc:sldChg chg="addSp delSp modSp new mod modTransition setBg">
        <pc:chgData name="gorin333roman@outlook.com" userId="197b5935ca5df835" providerId="LiveId" clId="{F4DAAEF3-8F49-415D-BD46-D83FEBDB66AD}" dt="2021-01-28T15:09:52.384" v="729"/>
        <pc:sldMkLst>
          <pc:docMk/>
          <pc:sldMk cId="3317307740" sldId="284"/>
        </pc:sldMkLst>
        <pc:spChg chg="mod">
          <ac:chgData name="gorin333roman@outlook.com" userId="197b5935ca5df835" providerId="LiveId" clId="{F4DAAEF3-8F49-415D-BD46-D83FEBDB66AD}" dt="2021-01-28T14:59:56.202" v="626" actId="26606"/>
          <ac:spMkLst>
            <pc:docMk/>
            <pc:sldMk cId="3317307740" sldId="284"/>
            <ac:spMk id="2" creationId="{112D60CC-E6DE-4C00-9ADF-DEB5625B7A66}"/>
          </ac:spMkLst>
        </pc:spChg>
        <pc:spChg chg="del">
          <ac:chgData name="gorin333roman@outlook.com" userId="197b5935ca5df835" providerId="LiveId" clId="{F4DAAEF3-8F49-415D-BD46-D83FEBDB66AD}" dt="2021-01-28T14:55:00.383" v="574" actId="931"/>
          <ac:spMkLst>
            <pc:docMk/>
            <pc:sldMk cId="3317307740" sldId="284"/>
            <ac:spMk id="3" creationId="{079F839A-20B0-4C73-8DB2-25B5A28B079B}"/>
          </ac:spMkLst>
        </pc:spChg>
        <pc:spChg chg="add del">
          <ac:chgData name="gorin333roman@outlook.com" userId="197b5935ca5df835" providerId="LiveId" clId="{F4DAAEF3-8F49-415D-BD46-D83FEBDB66AD}" dt="2021-01-28T14:55:16.832" v="578" actId="931"/>
          <ac:spMkLst>
            <pc:docMk/>
            <pc:sldMk cId="3317307740" sldId="284"/>
            <ac:spMk id="9" creationId="{3BC0DF44-C1DE-4C4D-8D39-0CFA0FB4CF06}"/>
          </ac:spMkLst>
        </pc:spChg>
        <pc:spChg chg="add del">
          <ac:chgData name="gorin333roman@outlook.com" userId="197b5935ca5df835" providerId="LiveId" clId="{F4DAAEF3-8F49-415D-BD46-D83FEBDB66AD}" dt="2021-01-28T14:55:20.803" v="581" actId="26606"/>
          <ac:spMkLst>
            <pc:docMk/>
            <pc:sldMk cId="3317307740" sldId="284"/>
            <ac:spMk id="12" creationId="{48CAE4AE-A9DF-45AF-9A9C-1712BC63418E}"/>
          </ac:spMkLst>
        </pc:spChg>
        <pc:spChg chg="add del">
          <ac:chgData name="gorin333roman@outlook.com" userId="197b5935ca5df835" providerId="LiveId" clId="{F4DAAEF3-8F49-415D-BD46-D83FEBDB66AD}" dt="2021-01-28T14:55:20.803" v="581" actId="26606"/>
          <ac:spMkLst>
            <pc:docMk/>
            <pc:sldMk cId="3317307740" sldId="284"/>
            <ac:spMk id="37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4:55:35.797" v="582" actId="931"/>
          <ac:spMkLst>
            <pc:docMk/>
            <pc:sldMk cId="3317307740" sldId="284"/>
            <ac:spMk id="41" creationId="{934BFCE9-BA27-4DCC-8683-2B66C809AC58}"/>
          </ac:spMkLst>
        </pc:spChg>
        <pc:spChg chg="add del">
          <ac:chgData name="gorin333roman@outlook.com" userId="197b5935ca5df835" providerId="LiveId" clId="{F4DAAEF3-8F49-415D-BD46-D83FEBDB66AD}" dt="2021-01-28T14:55:40.787" v="585" actId="26606"/>
          <ac:spMkLst>
            <pc:docMk/>
            <pc:sldMk cId="3317307740" sldId="284"/>
            <ac:spMk id="44" creationId="{21516CB1-E8C8-4751-B6A6-46B2D1E72A61}"/>
          </ac:spMkLst>
        </pc:spChg>
        <pc:spChg chg="add del">
          <ac:chgData name="gorin333roman@outlook.com" userId="197b5935ca5df835" providerId="LiveId" clId="{F4DAAEF3-8F49-415D-BD46-D83FEBDB66AD}" dt="2021-01-28T14:55:40.787" v="585" actId="26606"/>
          <ac:spMkLst>
            <pc:docMk/>
            <pc:sldMk cId="3317307740" sldId="284"/>
            <ac:spMk id="46" creationId="{90C0C0D1-E79A-41FF-8322-256F6DD1499B}"/>
          </ac:spMkLst>
        </pc:spChg>
        <pc:spChg chg="add del">
          <ac:chgData name="gorin333roman@outlook.com" userId="197b5935ca5df835" providerId="LiveId" clId="{F4DAAEF3-8F49-415D-BD46-D83FEBDB66AD}" dt="2021-01-28T14:55:40.787" v="585" actId="26606"/>
          <ac:spMkLst>
            <pc:docMk/>
            <pc:sldMk cId="3317307740" sldId="284"/>
            <ac:spMk id="48" creationId="{395FA420-5595-49D1-9D5F-79EC43B55574}"/>
          </ac:spMkLst>
        </pc:spChg>
        <pc:spChg chg="add mod ord">
          <ac:chgData name="gorin333roman@outlook.com" userId="197b5935ca5df835" providerId="LiveId" clId="{F4DAAEF3-8F49-415D-BD46-D83FEBDB66AD}" dt="2021-01-28T14:59:56.202" v="626" actId="26606"/>
          <ac:spMkLst>
            <pc:docMk/>
            <pc:sldMk cId="3317307740" sldId="284"/>
            <ac:spMk id="52" creationId="{7E38076E-58F0-43FF-A574-509BEB55C9DD}"/>
          </ac:spMkLst>
        </pc:spChg>
        <pc:spChg chg="add del">
          <ac:chgData name="gorin333roman@outlook.com" userId="197b5935ca5df835" providerId="LiveId" clId="{F4DAAEF3-8F49-415D-BD46-D83FEBDB66AD}" dt="2021-01-28T14:59:56.202" v="626" actId="26606"/>
          <ac:spMkLst>
            <pc:docMk/>
            <pc:sldMk cId="3317307740" sldId="284"/>
            <ac:spMk id="55" creationId="{614141FC-8189-47F8-821A-FC9A4E91E039}"/>
          </ac:spMkLst>
        </pc:spChg>
        <pc:spChg chg="add del">
          <ac:chgData name="gorin333roman@outlook.com" userId="197b5935ca5df835" providerId="LiveId" clId="{F4DAAEF3-8F49-415D-BD46-D83FEBDB66AD}" dt="2021-01-28T14:59:56.202" v="626" actId="26606"/>
          <ac:spMkLst>
            <pc:docMk/>
            <pc:sldMk cId="3317307740" sldId="284"/>
            <ac:spMk id="57" creationId="{C062E60F-5CD4-4268-8359-8076634680E5}"/>
          </ac:spMkLst>
        </pc:spChg>
        <pc:spChg chg="add del">
          <ac:chgData name="gorin333roman@outlook.com" userId="197b5935ca5df835" providerId="LiveId" clId="{F4DAAEF3-8F49-415D-BD46-D83FEBDB66AD}" dt="2021-01-28T14:59:56.202" v="626" actId="26606"/>
          <ac:spMkLst>
            <pc:docMk/>
            <pc:sldMk cId="3317307740" sldId="284"/>
            <ac:spMk id="59" creationId="{BB341EC3-1810-4D33-BA3F-E2D0AA0ECFB6}"/>
          </ac:spMkLst>
        </pc:spChg>
        <pc:spChg chg="add del">
          <ac:chgData name="gorin333roman@outlook.com" userId="197b5935ca5df835" providerId="LiveId" clId="{F4DAAEF3-8F49-415D-BD46-D83FEBDB66AD}" dt="2021-01-28T14:59:56.202" v="626" actId="26606"/>
          <ac:spMkLst>
            <pc:docMk/>
            <pc:sldMk cId="3317307740" sldId="284"/>
            <ac:spMk id="61" creationId="{10127CDE-2B99-47A8-BB3C-7D17519105E0}"/>
          </ac:spMkLst>
        </pc:spChg>
        <pc:spChg chg="add">
          <ac:chgData name="gorin333roman@outlook.com" userId="197b5935ca5df835" providerId="LiveId" clId="{F4DAAEF3-8F49-415D-BD46-D83FEBDB66AD}" dt="2021-01-28T14:59:56.202" v="626" actId="26606"/>
          <ac:spMkLst>
            <pc:docMk/>
            <pc:sldMk cId="3317307740" sldId="284"/>
            <ac:spMk id="63" creationId="{71A784BF-09DB-448D-99FC-B49DFC6605D5}"/>
          </ac:spMkLst>
        </pc:spChg>
        <pc:spChg chg="add del">
          <ac:chgData name="gorin333roman@outlook.com" userId="197b5935ca5df835" providerId="LiveId" clId="{F4DAAEF3-8F49-415D-BD46-D83FEBDB66AD}" dt="2021-01-28T14:59:48.393" v="625" actId="26606"/>
          <ac:spMkLst>
            <pc:docMk/>
            <pc:sldMk cId="3317307740" sldId="284"/>
            <ac:spMk id="66" creationId="{09C509D2-0C1A-47B8-89C1-D3AB17D45256}"/>
          </ac:spMkLst>
        </pc:spChg>
        <pc:spChg chg="add">
          <ac:chgData name="gorin333roman@outlook.com" userId="197b5935ca5df835" providerId="LiveId" clId="{F4DAAEF3-8F49-415D-BD46-D83FEBDB66AD}" dt="2021-01-28T14:59:56.202" v="626" actId="26606"/>
          <ac:spMkLst>
            <pc:docMk/>
            <pc:sldMk cId="3317307740" sldId="284"/>
            <ac:spMk id="68" creationId="{917859B3-4C91-478D-929D-BB6433F90849}"/>
          </ac:spMkLst>
        </pc:spChg>
        <pc:spChg chg="add">
          <ac:chgData name="gorin333roman@outlook.com" userId="197b5935ca5df835" providerId="LiveId" clId="{F4DAAEF3-8F49-415D-BD46-D83FEBDB66AD}" dt="2021-01-28T14:59:56.202" v="626" actId="26606"/>
          <ac:spMkLst>
            <pc:docMk/>
            <pc:sldMk cId="3317307740" sldId="284"/>
            <ac:spMk id="70" creationId="{6283FBD2-A663-469F-855C-06D86E3C1161}"/>
          </ac:spMkLst>
        </pc:spChg>
        <pc:spChg chg="add">
          <ac:chgData name="gorin333roman@outlook.com" userId="197b5935ca5df835" providerId="LiveId" clId="{F4DAAEF3-8F49-415D-BD46-D83FEBDB66AD}" dt="2021-01-28T14:59:56.202" v="626" actId="26606"/>
          <ac:spMkLst>
            <pc:docMk/>
            <pc:sldMk cId="3317307740" sldId="284"/>
            <ac:spMk id="72" creationId="{8A1279FC-7441-4E55-B082-2774E6316482}"/>
          </ac:spMkLst>
        </pc:spChg>
        <pc:grpChg chg="add del">
          <ac:chgData name="gorin333roman@outlook.com" userId="197b5935ca5df835" providerId="LiveId" clId="{F4DAAEF3-8F49-415D-BD46-D83FEBDB66AD}" dt="2021-01-28T14:55:20.803" v="581" actId="26606"/>
          <ac:grpSpMkLst>
            <pc:docMk/>
            <pc:sldMk cId="3317307740" sldId="284"/>
            <ac:grpSpMk id="14" creationId="{6C272060-BC98-4C91-A58F-4DFEC566CF7F}"/>
          </ac:grpSpMkLst>
        </pc:grpChg>
        <pc:picChg chg="add mod">
          <ac:chgData name="gorin333roman@outlook.com" userId="197b5935ca5df835" providerId="LiveId" clId="{F4DAAEF3-8F49-415D-BD46-D83FEBDB66AD}" dt="2021-01-28T14:59:56.202" v="626" actId="26606"/>
          <ac:picMkLst>
            <pc:docMk/>
            <pc:sldMk cId="3317307740" sldId="284"/>
            <ac:picMk id="5" creationId="{AAA0FAC4-79E9-4034-9CAA-CE7709BDB5E8}"/>
          </ac:picMkLst>
        </pc:picChg>
        <pc:picChg chg="add mod">
          <ac:chgData name="gorin333roman@outlook.com" userId="197b5935ca5df835" providerId="LiveId" clId="{F4DAAEF3-8F49-415D-BD46-D83FEBDB66AD}" dt="2021-01-28T14:59:56.202" v="626" actId="26606"/>
          <ac:picMkLst>
            <pc:docMk/>
            <pc:sldMk cId="3317307740" sldId="284"/>
            <ac:picMk id="7" creationId="{0301D5E2-CFAE-4018-86C6-A81427C199B3}"/>
          </ac:picMkLst>
        </pc:picChg>
        <pc:picChg chg="add mod ord">
          <ac:chgData name="gorin333roman@outlook.com" userId="197b5935ca5df835" providerId="LiveId" clId="{F4DAAEF3-8F49-415D-BD46-D83FEBDB66AD}" dt="2021-01-28T14:59:56.202" v="626" actId="26606"/>
          <ac:picMkLst>
            <pc:docMk/>
            <pc:sldMk cId="3317307740" sldId="284"/>
            <ac:picMk id="10" creationId="{626F722E-8594-4F21-9AA4-ECDB51C58AEC}"/>
          </ac:picMkLst>
        </pc:picChg>
      </pc:sldChg>
      <pc:sldChg chg="addSp delSp modSp new mod modTransition setBg">
        <pc:chgData name="gorin333roman@outlook.com" userId="197b5935ca5df835" providerId="LiveId" clId="{F4DAAEF3-8F49-415D-BD46-D83FEBDB66AD}" dt="2021-01-28T15:09:54.421" v="730"/>
        <pc:sldMkLst>
          <pc:docMk/>
          <pc:sldMk cId="2954401059" sldId="285"/>
        </pc:sldMkLst>
        <pc:spChg chg="mod">
          <ac:chgData name="gorin333roman@outlook.com" userId="197b5935ca5df835" providerId="LiveId" clId="{F4DAAEF3-8F49-415D-BD46-D83FEBDB66AD}" dt="2021-01-28T14:59:15.623" v="621" actId="26606"/>
          <ac:spMkLst>
            <pc:docMk/>
            <pc:sldMk cId="2954401059" sldId="285"/>
            <ac:spMk id="2" creationId="{E1186590-9665-42CB-9DCE-58280ED6557A}"/>
          </ac:spMkLst>
        </pc:spChg>
        <pc:spChg chg="del">
          <ac:chgData name="gorin333roman@outlook.com" userId="197b5935ca5df835" providerId="LiveId" clId="{F4DAAEF3-8F49-415D-BD46-D83FEBDB66AD}" dt="2021-01-28T14:56:03.885" v="587" actId="931"/>
          <ac:spMkLst>
            <pc:docMk/>
            <pc:sldMk cId="2954401059" sldId="285"/>
            <ac:spMk id="3" creationId="{CFC3AE61-9AFF-4785-8174-17110A541F28}"/>
          </ac:spMkLst>
        </pc:spChg>
        <pc:spChg chg="add del">
          <ac:chgData name="gorin333roman@outlook.com" userId="197b5935ca5df835" providerId="LiveId" clId="{F4DAAEF3-8F49-415D-BD46-D83FEBDB66AD}" dt="2021-01-28T14:56:38.493" v="591" actId="931"/>
          <ac:spMkLst>
            <pc:docMk/>
            <pc:sldMk cId="2954401059" sldId="285"/>
            <ac:spMk id="9" creationId="{913BD3B6-CFE8-42D2-9056-64E15F12CA91}"/>
          </ac:spMkLst>
        </pc:spChg>
        <pc:spChg chg="add del">
          <ac:chgData name="gorin333roman@outlook.com" userId="197b5935ca5df835" providerId="LiveId" clId="{F4DAAEF3-8F49-415D-BD46-D83FEBDB66AD}" dt="2021-01-28T14:57:41.018" v="607" actId="26606"/>
          <ac:spMkLst>
            <pc:docMk/>
            <pc:sldMk cId="2954401059" sldId="285"/>
            <ac:spMk id="12" creationId="{48CAE4AE-A9DF-45AF-9A9C-1712BC63418E}"/>
          </ac:spMkLst>
        </pc:spChg>
        <pc:spChg chg="add del">
          <ac:chgData name="gorin333roman@outlook.com" userId="197b5935ca5df835" providerId="LiveId" clId="{F4DAAEF3-8F49-415D-BD46-D83FEBDB66AD}" dt="2021-01-28T14:57:41.018" v="607" actId="26606"/>
          <ac:spMkLst>
            <pc:docMk/>
            <pc:sldMk cId="2954401059" sldId="285"/>
            <ac:spMk id="37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4:57:27.677" v="604" actId="26606"/>
          <ac:spMkLst>
            <pc:docMk/>
            <pc:sldMk cId="2954401059" sldId="285"/>
            <ac:spMk id="41" creationId="{8E396CB6-357E-426C-93CA-DFEE6EE8691E}"/>
          </ac:spMkLst>
        </pc:spChg>
        <pc:spChg chg="add del">
          <ac:chgData name="gorin333roman@outlook.com" userId="197b5935ca5df835" providerId="LiveId" clId="{F4DAAEF3-8F49-415D-BD46-D83FEBDB66AD}" dt="2021-01-28T14:57:34.540" v="606" actId="26606"/>
          <ac:spMkLst>
            <pc:docMk/>
            <pc:sldMk cId="2954401059" sldId="285"/>
            <ac:spMk id="42" creationId="{2EAA8ABB-E28C-4BD6-B2CD-376882E92173}"/>
          </ac:spMkLst>
        </pc:spChg>
        <pc:spChg chg="add del">
          <ac:chgData name="gorin333roman@outlook.com" userId="197b5935ca5df835" providerId="LiveId" clId="{F4DAAEF3-8F49-415D-BD46-D83FEBDB66AD}" dt="2021-01-28T14:57:34.540" v="606" actId="26606"/>
          <ac:spMkLst>
            <pc:docMk/>
            <pc:sldMk cId="2954401059" sldId="285"/>
            <ac:spMk id="43" creationId="{04357C93-F0CB-4A1C-8F77-4E9063789819}"/>
          </ac:spMkLst>
        </pc:spChg>
        <pc:spChg chg="add del">
          <ac:chgData name="gorin333roman@outlook.com" userId="197b5935ca5df835" providerId="LiveId" clId="{F4DAAEF3-8F49-415D-BD46-D83FEBDB66AD}" dt="2021-01-28T14:57:27.677" v="604" actId="26606"/>
          <ac:spMkLst>
            <pc:docMk/>
            <pc:sldMk cId="2954401059" sldId="285"/>
            <ac:spMk id="44" creationId="{21516CB1-E8C8-4751-B6A6-46B2D1E72A61}"/>
          </ac:spMkLst>
        </pc:spChg>
        <pc:spChg chg="add del">
          <ac:chgData name="gorin333roman@outlook.com" userId="197b5935ca5df835" providerId="LiveId" clId="{F4DAAEF3-8F49-415D-BD46-D83FEBDB66AD}" dt="2021-01-28T14:58:16.053" v="613" actId="26606"/>
          <ac:spMkLst>
            <pc:docMk/>
            <pc:sldMk cId="2954401059" sldId="285"/>
            <ac:spMk id="45" creationId="{223D82F2-8828-4C80-AF95-242810EB9ABB}"/>
          </ac:spMkLst>
        </pc:spChg>
        <pc:spChg chg="add del">
          <ac:chgData name="gorin333roman@outlook.com" userId="197b5935ca5df835" providerId="LiveId" clId="{F4DAAEF3-8F49-415D-BD46-D83FEBDB66AD}" dt="2021-01-28T14:57:27.677" v="604" actId="26606"/>
          <ac:spMkLst>
            <pc:docMk/>
            <pc:sldMk cId="2954401059" sldId="285"/>
            <ac:spMk id="46" creationId="{90C0C0D1-E79A-41FF-8322-256F6DD1499B}"/>
          </ac:spMkLst>
        </pc:spChg>
        <pc:spChg chg="add del">
          <ac:chgData name="gorin333roman@outlook.com" userId="197b5935ca5df835" providerId="LiveId" clId="{F4DAAEF3-8F49-415D-BD46-D83FEBDB66AD}" dt="2021-01-28T14:58:16.053" v="613" actId="26606"/>
          <ac:spMkLst>
            <pc:docMk/>
            <pc:sldMk cId="2954401059" sldId="285"/>
            <ac:spMk id="47" creationId="{7FD0D34F-65E4-4896-8016-F401017B67FD}"/>
          </ac:spMkLst>
        </pc:spChg>
        <pc:spChg chg="add del">
          <ac:chgData name="gorin333roman@outlook.com" userId="197b5935ca5df835" providerId="LiveId" clId="{F4DAAEF3-8F49-415D-BD46-D83FEBDB66AD}" dt="2021-01-28T14:57:27.677" v="604" actId="26606"/>
          <ac:spMkLst>
            <pc:docMk/>
            <pc:sldMk cId="2954401059" sldId="285"/>
            <ac:spMk id="48" creationId="{395FA420-5595-49D1-9D5F-79EC43B55574}"/>
          </ac:spMkLst>
        </pc:spChg>
        <pc:spChg chg="add del">
          <ac:chgData name="gorin333roman@outlook.com" userId="197b5935ca5df835" providerId="LiveId" clId="{F4DAAEF3-8F49-415D-BD46-D83FEBDB66AD}" dt="2021-01-28T14:58:16.053" v="613" actId="26606"/>
          <ac:spMkLst>
            <pc:docMk/>
            <pc:sldMk cId="2954401059" sldId="285"/>
            <ac:spMk id="49" creationId="{27A25769-8A6A-4983-92E9-E41BEB530971}"/>
          </ac:spMkLst>
        </pc:spChg>
        <pc:spChg chg="add del">
          <ac:chgData name="gorin333roman@outlook.com" userId="197b5935ca5df835" providerId="LiveId" clId="{F4DAAEF3-8F49-415D-BD46-D83FEBDB66AD}" dt="2021-01-28T14:58:16.053" v="613" actId="26606"/>
          <ac:spMkLst>
            <pc:docMk/>
            <pc:sldMk cId="2954401059" sldId="285"/>
            <ac:spMk id="50" creationId="{D6669D83-0E36-4F8C-B68A-D549AC194A99}"/>
          </ac:spMkLst>
        </pc:spChg>
        <pc:spChg chg="add del">
          <ac:chgData name="gorin333roman@outlook.com" userId="197b5935ca5df835" providerId="LiveId" clId="{F4DAAEF3-8F49-415D-BD46-D83FEBDB66AD}" dt="2021-01-28T14:58:12.023" v="610" actId="931"/>
          <ac:spMkLst>
            <pc:docMk/>
            <pc:sldMk cId="2954401059" sldId="285"/>
            <ac:spMk id="51" creationId="{8D265FD5-3EAB-4F84-8611-DAD5C6050780}"/>
          </ac:spMkLst>
        </pc:spChg>
        <pc:spChg chg="add del">
          <ac:chgData name="gorin333roman@outlook.com" userId="197b5935ca5df835" providerId="LiveId" clId="{F4DAAEF3-8F49-415D-BD46-D83FEBDB66AD}" dt="2021-01-28T14:57:19.581" v="601" actId="26606"/>
          <ac:spMkLst>
            <pc:docMk/>
            <pc:sldMk cId="2954401059" sldId="285"/>
            <ac:spMk id="52" creationId="{DDC29EB8-3A28-4D2F-9AC4-BB7064E10251}"/>
          </ac:spMkLst>
        </pc:spChg>
        <pc:spChg chg="add del mod ord">
          <ac:chgData name="gorin333roman@outlook.com" userId="197b5935ca5df835" providerId="LiveId" clId="{F4DAAEF3-8F49-415D-BD46-D83FEBDB66AD}" dt="2021-01-28T14:59:06.356" v="618" actId="931"/>
          <ac:spMkLst>
            <pc:docMk/>
            <pc:sldMk cId="2954401059" sldId="285"/>
            <ac:spMk id="54" creationId="{7F693FDF-C46A-460C-8002-29ADBC8D7B55}"/>
          </ac:spMkLst>
        </pc:spChg>
        <pc:spChg chg="add del">
          <ac:chgData name="gorin333roman@outlook.com" userId="197b5935ca5df835" providerId="LiveId" clId="{F4DAAEF3-8F49-415D-BD46-D83FEBDB66AD}" dt="2021-01-28T14:57:19.581" v="601" actId="26606"/>
          <ac:spMkLst>
            <pc:docMk/>
            <pc:sldMk cId="2954401059" sldId="285"/>
            <ac:spMk id="55" creationId="{614141FC-8189-47F8-821A-FC9A4E91E039}"/>
          </ac:spMkLst>
        </pc:spChg>
        <pc:spChg chg="add del">
          <ac:chgData name="gorin333roman@outlook.com" userId="197b5935ca5df835" providerId="LiveId" clId="{F4DAAEF3-8F49-415D-BD46-D83FEBDB66AD}" dt="2021-01-28T14:58:55.812" v="617" actId="26606"/>
          <ac:spMkLst>
            <pc:docMk/>
            <pc:sldMk cId="2954401059" sldId="285"/>
            <ac:spMk id="56" creationId="{614141FC-8189-47F8-821A-FC9A4E91E039}"/>
          </ac:spMkLst>
        </pc:spChg>
        <pc:spChg chg="add del">
          <ac:chgData name="gorin333roman@outlook.com" userId="197b5935ca5df835" providerId="LiveId" clId="{F4DAAEF3-8F49-415D-BD46-D83FEBDB66AD}" dt="2021-01-28T14:57:19.581" v="601" actId="26606"/>
          <ac:spMkLst>
            <pc:docMk/>
            <pc:sldMk cId="2954401059" sldId="285"/>
            <ac:spMk id="57" creationId="{C062E60F-5CD4-4268-8359-8076634680E5}"/>
          </ac:spMkLst>
        </pc:spChg>
        <pc:spChg chg="add del">
          <ac:chgData name="gorin333roman@outlook.com" userId="197b5935ca5df835" providerId="LiveId" clId="{F4DAAEF3-8F49-415D-BD46-D83FEBDB66AD}" dt="2021-01-28T14:58:55.812" v="617" actId="26606"/>
          <ac:spMkLst>
            <pc:docMk/>
            <pc:sldMk cId="2954401059" sldId="285"/>
            <ac:spMk id="58" creationId="{C062E60F-5CD4-4268-8359-8076634680E5}"/>
          </ac:spMkLst>
        </pc:spChg>
        <pc:spChg chg="add del">
          <ac:chgData name="gorin333roman@outlook.com" userId="197b5935ca5df835" providerId="LiveId" clId="{F4DAAEF3-8F49-415D-BD46-D83FEBDB66AD}" dt="2021-01-28T14:57:19.581" v="601" actId="26606"/>
          <ac:spMkLst>
            <pc:docMk/>
            <pc:sldMk cId="2954401059" sldId="285"/>
            <ac:spMk id="59" creationId="{BB341EC3-1810-4D33-BA3F-E2D0AA0ECFB6}"/>
          </ac:spMkLst>
        </pc:spChg>
        <pc:spChg chg="add del">
          <ac:chgData name="gorin333roman@outlook.com" userId="197b5935ca5df835" providerId="LiveId" clId="{F4DAAEF3-8F49-415D-BD46-D83FEBDB66AD}" dt="2021-01-28T14:58:55.812" v="617" actId="26606"/>
          <ac:spMkLst>
            <pc:docMk/>
            <pc:sldMk cId="2954401059" sldId="285"/>
            <ac:spMk id="60" creationId="{BB341EC3-1810-4D33-BA3F-E2D0AA0ECFB6}"/>
          </ac:spMkLst>
        </pc:spChg>
        <pc:spChg chg="add del">
          <ac:chgData name="gorin333roman@outlook.com" userId="197b5935ca5df835" providerId="LiveId" clId="{F4DAAEF3-8F49-415D-BD46-D83FEBDB66AD}" dt="2021-01-28T14:57:19.581" v="601" actId="26606"/>
          <ac:spMkLst>
            <pc:docMk/>
            <pc:sldMk cId="2954401059" sldId="285"/>
            <ac:spMk id="61" creationId="{10127CDE-2B99-47A8-BB3C-7D17519105E0}"/>
          </ac:spMkLst>
        </pc:spChg>
        <pc:spChg chg="add del">
          <ac:chgData name="gorin333roman@outlook.com" userId="197b5935ca5df835" providerId="LiveId" clId="{F4DAAEF3-8F49-415D-BD46-D83FEBDB66AD}" dt="2021-01-28T14:58:55.812" v="617" actId="26606"/>
          <ac:spMkLst>
            <pc:docMk/>
            <pc:sldMk cId="2954401059" sldId="285"/>
            <ac:spMk id="63" creationId="{10127CDE-2B99-47A8-BB3C-7D17519105E0}"/>
          </ac:spMkLst>
        </pc:spChg>
        <pc:spChg chg="add del">
          <ac:chgData name="gorin333roman@outlook.com" userId="197b5935ca5df835" providerId="LiveId" clId="{F4DAAEF3-8F49-415D-BD46-D83FEBDB66AD}" dt="2021-01-28T14:58:55.807" v="616" actId="26606"/>
          <ac:spMkLst>
            <pc:docMk/>
            <pc:sldMk cId="2954401059" sldId="285"/>
            <ac:spMk id="68" creationId="{223D82F2-8828-4C80-AF95-242810EB9ABB}"/>
          </ac:spMkLst>
        </pc:spChg>
        <pc:spChg chg="add del">
          <ac:chgData name="gorin333roman@outlook.com" userId="197b5935ca5df835" providerId="LiveId" clId="{F4DAAEF3-8F49-415D-BD46-D83FEBDB66AD}" dt="2021-01-28T14:58:55.807" v="616" actId="26606"/>
          <ac:spMkLst>
            <pc:docMk/>
            <pc:sldMk cId="2954401059" sldId="285"/>
            <ac:spMk id="70" creationId="{7FD0D34F-65E4-4896-8016-F401017B67FD}"/>
          </ac:spMkLst>
        </pc:spChg>
        <pc:spChg chg="add del">
          <ac:chgData name="gorin333roman@outlook.com" userId="197b5935ca5df835" providerId="LiveId" clId="{F4DAAEF3-8F49-415D-BD46-D83FEBDB66AD}" dt="2021-01-28T14:58:55.807" v="616" actId="26606"/>
          <ac:spMkLst>
            <pc:docMk/>
            <pc:sldMk cId="2954401059" sldId="285"/>
            <ac:spMk id="72" creationId="{27A25769-8A6A-4983-92E9-E41BEB530971}"/>
          </ac:spMkLst>
        </pc:spChg>
        <pc:spChg chg="add del">
          <ac:chgData name="gorin333roman@outlook.com" userId="197b5935ca5df835" providerId="LiveId" clId="{F4DAAEF3-8F49-415D-BD46-D83FEBDB66AD}" dt="2021-01-28T14:58:55.807" v="616" actId="26606"/>
          <ac:spMkLst>
            <pc:docMk/>
            <pc:sldMk cId="2954401059" sldId="285"/>
            <ac:spMk id="74" creationId="{D6669D83-0E36-4F8C-B68A-D549AC194A99}"/>
          </ac:spMkLst>
        </pc:spChg>
        <pc:spChg chg="add del">
          <ac:chgData name="gorin333roman@outlook.com" userId="197b5935ca5df835" providerId="LiveId" clId="{F4DAAEF3-8F49-415D-BD46-D83FEBDB66AD}" dt="2021-01-28T14:59:15.623" v="621" actId="26606"/>
          <ac:spMkLst>
            <pc:docMk/>
            <pc:sldMk cId="2954401059" sldId="285"/>
            <ac:spMk id="76" creationId="{E0F78140-5CBA-45B5-A6E1-EB493C58C2F4}"/>
          </ac:spMkLst>
        </pc:spChg>
        <pc:spChg chg="add del">
          <ac:chgData name="gorin333roman@outlook.com" userId="197b5935ca5df835" providerId="LiveId" clId="{F4DAAEF3-8F49-415D-BD46-D83FEBDB66AD}" dt="2021-01-28T15:00:13.875" v="627" actId="26606"/>
          <ac:spMkLst>
            <pc:docMk/>
            <pc:sldMk cId="2954401059" sldId="285"/>
            <ac:spMk id="83" creationId="{70155189-D96C-4527-B0EC-654B946BE615}"/>
          </ac:spMkLst>
        </pc:spChg>
        <pc:spChg chg="add">
          <ac:chgData name="gorin333roman@outlook.com" userId="197b5935ca5df835" providerId="LiveId" clId="{F4DAAEF3-8F49-415D-BD46-D83FEBDB66AD}" dt="2021-01-28T15:00:13.875" v="627" actId="26606"/>
          <ac:spMkLst>
            <pc:docMk/>
            <pc:sldMk cId="2954401059" sldId="285"/>
            <ac:spMk id="88" creationId="{70155189-D96C-4527-B0EC-654B946BE615}"/>
          </ac:spMkLst>
        </pc:spChg>
        <pc:grpChg chg="add del">
          <ac:chgData name="gorin333roman@outlook.com" userId="197b5935ca5df835" providerId="LiveId" clId="{F4DAAEF3-8F49-415D-BD46-D83FEBDB66AD}" dt="2021-01-28T14:57:41.018" v="607" actId="26606"/>
          <ac:grpSpMkLst>
            <pc:docMk/>
            <pc:sldMk cId="2954401059" sldId="285"/>
            <ac:grpSpMk id="14" creationId="{6C272060-BC98-4C91-A58F-4DFEC566CF7F}"/>
          </ac:grpSpMkLst>
        </pc:grpChg>
        <pc:grpChg chg="add del">
          <ac:chgData name="gorin333roman@outlook.com" userId="197b5935ca5df835" providerId="LiveId" clId="{F4DAAEF3-8F49-415D-BD46-D83FEBDB66AD}" dt="2021-01-28T14:57:34.540" v="606" actId="26606"/>
          <ac:grpSpMkLst>
            <pc:docMk/>
            <pc:sldMk cId="2954401059" sldId="285"/>
            <ac:grpSpMk id="39" creationId="{3AF6A671-C637-4547-85F4-51B6D1881399}"/>
          </ac:grpSpMkLst>
        </pc:grpChg>
        <pc:grpChg chg="add del">
          <ac:chgData name="gorin333roman@outlook.com" userId="197b5935ca5df835" providerId="LiveId" clId="{F4DAAEF3-8F49-415D-BD46-D83FEBDB66AD}" dt="2021-01-28T14:59:15.623" v="621" actId="26606"/>
          <ac:grpSpMkLst>
            <pc:docMk/>
            <pc:sldMk cId="2954401059" sldId="285"/>
            <ac:grpSpMk id="77" creationId="{D2A542E6-1924-4FE2-89D1-3CB19468C1F6}"/>
          </ac:grpSpMkLst>
        </pc:grpChg>
        <pc:picChg chg="add mod ord">
          <ac:chgData name="gorin333roman@outlook.com" userId="197b5935ca5df835" providerId="LiveId" clId="{F4DAAEF3-8F49-415D-BD46-D83FEBDB66AD}" dt="2021-01-28T14:59:15.623" v="621" actId="26606"/>
          <ac:picMkLst>
            <pc:docMk/>
            <pc:sldMk cId="2954401059" sldId="285"/>
            <ac:picMk id="5" creationId="{A832363B-A1A4-4E89-95F0-F57C56445EAB}"/>
          </ac:picMkLst>
        </pc:picChg>
        <pc:picChg chg="add del mod ord">
          <ac:chgData name="gorin333roman@outlook.com" userId="197b5935ca5df835" providerId="LiveId" clId="{F4DAAEF3-8F49-415D-BD46-D83FEBDB66AD}" dt="2021-01-28T14:58:27.509" v="614" actId="478"/>
          <ac:picMkLst>
            <pc:docMk/>
            <pc:sldMk cId="2954401059" sldId="285"/>
            <ac:picMk id="7" creationId="{3A399106-9AC9-4971-A7BF-F525AB4AAC90}"/>
          </ac:picMkLst>
        </pc:picChg>
        <pc:picChg chg="add del mod">
          <ac:chgData name="gorin333roman@outlook.com" userId="197b5935ca5df835" providerId="LiveId" clId="{F4DAAEF3-8F49-415D-BD46-D83FEBDB66AD}" dt="2021-01-28T14:57:27.036" v="603" actId="931"/>
          <ac:picMkLst>
            <pc:docMk/>
            <pc:sldMk cId="2954401059" sldId="285"/>
            <ac:picMk id="10" creationId="{D6A555FD-8F66-42F9-B158-956854A9F781}"/>
          </ac:picMkLst>
        </pc:picChg>
        <pc:picChg chg="add del mod">
          <ac:chgData name="gorin333roman@outlook.com" userId="197b5935ca5df835" providerId="LiveId" clId="{F4DAAEF3-8F49-415D-BD46-D83FEBDB66AD}" dt="2021-01-28T14:58:02.001" v="609" actId="931"/>
          <ac:picMkLst>
            <pc:docMk/>
            <pc:sldMk cId="2954401059" sldId="285"/>
            <ac:picMk id="13" creationId="{28539118-2BE7-446B-A6B8-5BD85EEB2081}"/>
          </ac:picMkLst>
        </pc:picChg>
        <pc:picChg chg="add mod ord">
          <ac:chgData name="gorin333roman@outlook.com" userId="197b5935ca5df835" providerId="LiveId" clId="{F4DAAEF3-8F49-415D-BD46-D83FEBDB66AD}" dt="2021-01-28T14:59:15.623" v="621" actId="26606"/>
          <ac:picMkLst>
            <pc:docMk/>
            <pc:sldMk cId="2954401059" sldId="285"/>
            <ac:picMk id="38" creationId="{F5BFFC53-1C0A-4A06-8E16-E66D0C0D706D}"/>
          </ac:picMkLst>
        </pc:picChg>
        <pc:picChg chg="add mod">
          <ac:chgData name="gorin333roman@outlook.com" userId="197b5935ca5df835" providerId="LiveId" clId="{F4DAAEF3-8F49-415D-BD46-D83FEBDB66AD}" dt="2021-01-28T14:59:15.623" v="621" actId="26606"/>
          <ac:picMkLst>
            <pc:docMk/>
            <pc:sldMk cId="2954401059" sldId="285"/>
            <ac:picMk id="64" creationId="{91F7FC15-4C6C-4FEE-8205-1A60D84E959D}"/>
          </ac:picMkLst>
        </pc:picChg>
        <pc:cxnChg chg="add del">
          <ac:chgData name="gorin333roman@outlook.com" userId="197b5935ca5df835" providerId="LiveId" clId="{F4DAAEF3-8F49-415D-BD46-D83FEBDB66AD}" dt="2021-01-28T14:57:13.410" v="599" actId="26606"/>
          <ac:cxnSpMkLst>
            <pc:docMk/>
            <pc:sldMk cId="2954401059" sldId="285"/>
            <ac:cxnSpMk id="53" creationId="{60188E89-AF78-40F6-B787-E9BD9C625686}"/>
          </ac:cxnSpMkLst>
        </pc:cxnChg>
      </pc:sldChg>
      <pc:sldChg chg="new">
        <pc:chgData name="gorin333roman@outlook.com" userId="197b5935ca5df835" providerId="LiveId" clId="{F4DAAEF3-8F49-415D-BD46-D83FEBDB66AD}" dt="2021-01-28T15:00:19.350" v="628" actId="680"/>
        <pc:sldMkLst>
          <pc:docMk/>
          <pc:sldMk cId="3236187850" sldId="286"/>
        </pc:sldMkLst>
      </pc:sldChg>
      <pc:sldChg chg="addSp delSp modSp new mod modTransition setBg">
        <pc:chgData name="gorin333roman@outlook.com" userId="197b5935ca5df835" providerId="LiveId" clId="{F4DAAEF3-8F49-415D-BD46-D83FEBDB66AD}" dt="2021-01-28T15:09:02.667" v="716"/>
        <pc:sldMkLst>
          <pc:docMk/>
          <pc:sldMk cId="494164516" sldId="287"/>
        </pc:sldMkLst>
        <pc:spChg chg="mod">
          <ac:chgData name="gorin333roman@outlook.com" userId="197b5935ca5df835" providerId="LiveId" clId="{F4DAAEF3-8F49-415D-BD46-D83FEBDB66AD}" dt="2021-01-28T15:01:59.595" v="640" actId="26606"/>
          <ac:spMkLst>
            <pc:docMk/>
            <pc:sldMk cId="494164516" sldId="287"/>
            <ac:spMk id="2" creationId="{F0BCE006-8C94-4F48-89E9-CA9DBABDE5F8}"/>
          </ac:spMkLst>
        </pc:spChg>
        <pc:spChg chg="del">
          <ac:chgData name="gorin333roman@outlook.com" userId="197b5935ca5df835" providerId="LiveId" clId="{F4DAAEF3-8F49-415D-BD46-D83FEBDB66AD}" dt="2021-01-28T15:01:03.811" v="630" actId="931"/>
          <ac:spMkLst>
            <pc:docMk/>
            <pc:sldMk cId="494164516" sldId="287"/>
            <ac:spMk id="3" creationId="{3DCC67AC-34CE-441F-852E-E67981FE1FDE}"/>
          </ac:spMkLst>
        </pc:spChg>
        <pc:spChg chg="add del">
          <ac:chgData name="gorin333roman@outlook.com" userId="197b5935ca5df835" providerId="LiveId" clId="{F4DAAEF3-8F49-415D-BD46-D83FEBDB66AD}" dt="2021-01-28T15:01:19.489" v="634" actId="931"/>
          <ac:spMkLst>
            <pc:docMk/>
            <pc:sldMk cId="494164516" sldId="287"/>
            <ac:spMk id="9" creationId="{DACF81ED-EDE8-4B22-ADAF-41741BA5BA51}"/>
          </ac:spMkLst>
        </pc:spChg>
        <pc:spChg chg="add del">
          <ac:chgData name="gorin333roman@outlook.com" userId="197b5935ca5df835" providerId="LiveId" clId="{F4DAAEF3-8F49-415D-BD46-D83FEBDB66AD}" dt="2021-01-28T15:01:09.810" v="632" actId="26606"/>
          <ac:spMkLst>
            <pc:docMk/>
            <pc:sldMk cId="494164516" sldId="287"/>
            <ac:spMk id="10" creationId="{7D9D36D6-2AC5-46A1-A849-4C82D5264A3A}"/>
          </ac:spMkLst>
        </pc:spChg>
        <pc:spChg chg="add del">
          <ac:chgData name="gorin333roman@outlook.com" userId="197b5935ca5df835" providerId="LiveId" clId="{F4DAAEF3-8F49-415D-BD46-D83FEBDB66AD}" dt="2021-01-28T15:01:50.961" v="636" actId="931"/>
          <ac:spMkLst>
            <pc:docMk/>
            <pc:sldMk cId="494164516" sldId="287"/>
            <ac:spMk id="16" creationId="{8AA4A116-1664-47CF-9C1C-CAE8432B3227}"/>
          </ac:spMkLst>
        </pc:spChg>
        <pc:spChg chg="add del">
          <ac:chgData name="gorin333roman@outlook.com" userId="197b5935ca5df835" providerId="LiveId" clId="{F4DAAEF3-8F49-415D-BD46-D83FEBDB66AD}" dt="2021-01-28T15:01:59.595" v="640" actId="26606"/>
          <ac:spMkLst>
            <pc:docMk/>
            <pc:sldMk cId="494164516" sldId="287"/>
            <ac:spMk id="19" creationId="{21516CB1-E8C8-4751-B6A6-46B2D1E72A61}"/>
          </ac:spMkLst>
        </pc:spChg>
        <pc:spChg chg="add del">
          <ac:chgData name="gorin333roman@outlook.com" userId="197b5935ca5df835" providerId="LiveId" clId="{F4DAAEF3-8F49-415D-BD46-D83FEBDB66AD}" dt="2021-01-28T15:01:59.595" v="640" actId="26606"/>
          <ac:spMkLst>
            <pc:docMk/>
            <pc:sldMk cId="494164516" sldId="287"/>
            <ac:spMk id="21" creationId="{90C0C0D1-E79A-41FF-8322-256F6DD1499B}"/>
          </ac:spMkLst>
        </pc:spChg>
        <pc:spChg chg="add del">
          <ac:chgData name="gorin333roman@outlook.com" userId="197b5935ca5df835" providerId="LiveId" clId="{F4DAAEF3-8F49-415D-BD46-D83FEBDB66AD}" dt="2021-01-28T15:01:59.595" v="640" actId="26606"/>
          <ac:spMkLst>
            <pc:docMk/>
            <pc:sldMk cId="494164516" sldId="287"/>
            <ac:spMk id="23" creationId="{395FA420-5595-49D1-9D5F-79EC43B55574}"/>
          </ac:spMkLst>
        </pc:spChg>
        <pc:spChg chg="add del">
          <ac:chgData name="gorin333roman@outlook.com" userId="197b5935ca5df835" providerId="LiveId" clId="{F4DAAEF3-8F49-415D-BD46-D83FEBDB66AD}" dt="2021-01-28T15:01:59.595" v="640" actId="26606"/>
          <ac:spMkLst>
            <pc:docMk/>
            <pc:sldMk cId="494164516" sldId="287"/>
            <ac:spMk id="28" creationId="{70155189-D96C-4527-B0EC-654B946BE615}"/>
          </ac:spMkLst>
        </pc:spChg>
        <pc:picChg chg="add mod">
          <ac:chgData name="gorin333roman@outlook.com" userId="197b5935ca5df835" providerId="LiveId" clId="{F4DAAEF3-8F49-415D-BD46-D83FEBDB66AD}" dt="2021-01-28T15:01:59.595" v="640" actId="26606"/>
          <ac:picMkLst>
            <pc:docMk/>
            <pc:sldMk cId="494164516" sldId="287"/>
            <ac:picMk id="5" creationId="{8C9DD683-5FEA-4A7E-ABB5-39815566CDE6}"/>
          </ac:picMkLst>
        </pc:picChg>
        <pc:picChg chg="add mod ord">
          <ac:chgData name="gorin333roman@outlook.com" userId="197b5935ca5df835" providerId="LiveId" clId="{F4DAAEF3-8F49-415D-BD46-D83FEBDB66AD}" dt="2021-01-28T15:01:59.595" v="640" actId="26606"/>
          <ac:picMkLst>
            <pc:docMk/>
            <pc:sldMk cId="494164516" sldId="287"/>
            <ac:picMk id="7" creationId="{AA4BD06F-BFA5-43A9-A1DE-C5713DB404D7}"/>
          </ac:picMkLst>
        </pc:picChg>
        <pc:picChg chg="add mod">
          <ac:chgData name="gorin333roman@outlook.com" userId="197b5935ca5df835" providerId="LiveId" clId="{F4DAAEF3-8F49-415D-BD46-D83FEBDB66AD}" dt="2021-01-28T15:01:59.595" v="640" actId="26606"/>
          <ac:picMkLst>
            <pc:docMk/>
            <pc:sldMk cId="494164516" sldId="287"/>
            <ac:picMk id="11" creationId="{D45B30C7-475F-4A93-BDE5-AFF289833337}"/>
          </ac:picMkLst>
        </pc:picChg>
        <pc:cxnChg chg="add del">
          <ac:chgData name="gorin333roman@outlook.com" userId="197b5935ca5df835" providerId="LiveId" clId="{F4DAAEF3-8F49-415D-BD46-D83FEBDB66AD}" dt="2021-01-28T15:01:23.817" v="635" actId="26606"/>
          <ac:cxnSpMkLst>
            <pc:docMk/>
            <pc:sldMk cId="494164516" sldId="287"/>
            <ac:cxnSpMk id="12" creationId="{A7F400EE-A8A5-48AF-B4D6-291B52C6F0B0}"/>
          </ac:cxnSpMkLst>
        </pc:cxnChg>
      </pc:sldChg>
      <pc:sldChg chg="addSp delSp modSp new mod modTransition setBg">
        <pc:chgData name="gorin333roman@outlook.com" userId="197b5935ca5df835" providerId="LiveId" clId="{F4DAAEF3-8F49-415D-BD46-D83FEBDB66AD}" dt="2021-01-28T15:09:08.609" v="717"/>
        <pc:sldMkLst>
          <pc:docMk/>
          <pc:sldMk cId="1858912022" sldId="288"/>
        </pc:sldMkLst>
        <pc:spChg chg="mod">
          <ac:chgData name="gorin333roman@outlook.com" userId="197b5935ca5df835" providerId="LiveId" clId="{F4DAAEF3-8F49-415D-BD46-D83FEBDB66AD}" dt="2021-01-28T15:03:41.044" v="651" actId="26606"/>
          <ac:spMkLst>
            <pc:docMk/>
            <pc:sldMk cId="1858912022" sldId="288"/>
            <ac:spMk id="2" creationId="{6E758B6D-32AD-4517-AA8E-A93466332243}"/>
          </ac:spMkLst>
        </pc:spChg>
        <pc:spChg chg="del">
          <ac:chgData name="gorin333roman@outlook.com" userId="197b5935ca5df835" providerId="LiveId" clId="{F4DAAEF3-8F49-415D-BD46-D83FEBDB66AD}" dt="2021-01-28T15:02:25.673" v="642" actId="931"/>
          <ac:spMkLst>
            <pc:docMk/>
            <pc:sldMk cId="1858912022" sldId="288"/>
            <ac:spMk id="3" creationId="{204A84F0-8328-4AB0-B9FB-9863847471F4}"/>
          </ac:spMkLst>
        </pc:spChg>
        <pc:spChg chg="add del">
          <ac:chgData name="gorin333roman@outlook.com" userId="197b5935ca5df835" providerId="LiveId" clId="{F4DAAEF3-8F49-415D-BD46-D83FEBDB66AD}" dt="2021-01-28T15:03:09.631" v="644" actId="931"/>
          <ac:spMkLst>
            <pc:docMk/>
            <pc:sldMk cId="1858912022" sldId="288"/>
            <ac:spMk id="9" creationId="{88574B31-1358-4E3D-901B-030A8F29684D}"/>
          </ac:spMkLst>
        </pc:spChg>
        <pc:spChg chg="add del">
          <ac:chgData name="gorin333roman@outlook.com" userId="197b5935ca5df835" providerId="LiveId" clId="{F4DAAEF3-8F49-415D-BD46-D83FEBDB66AD}" dt="2021-01-28T15:03:14.364" v="647" actId="26606"/>
          <ac:spMkLst>
            <pc:docMk/>
            <pc:sldMk cId="1858912022" sldId="288"/>
            <ac:spMk id="12" creationId="{828D1E49-2A21-4A83-A0E0-FB1597B4B2ED}"/>
          </ac:spMkLst>
        </pc:spChg>
        <pc:spChg chg="add del">
          <ac:chgData name="gorin333roman@outlook.com" userId="197b5935ca5df835" providerId="LiveId" clId="{F4DAAEF3-8F49-415D-BD46-D83FEBDB66AD}" dt="2021-01-28T15:03:14.364" v="647" actId="26606"/>
          <ac:spMkLst>
            <pc:docMk/>
            <pc:sldMk cId="1858912022" sldId="288"/>
            <ac:spMk id="37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5:03:37.144" v="648" actId="478"/>
          <ac:spMkLst>
            <pc:docMk/>
            <pc:sldMk cId="1858912022" sldId="288"/>
            <ac:spMk id="41" creationId="{FD29AD1E-FABD-4C65-B1D7-56322AAE86D3}"/>
          </ac:spMkLst>
        </pc:spChg>
        <pc:spChg chg="add del">
          <ac:chgData name="gorin333roman@outlook.com" userId="197b5935ca5df835" providerId="LiveId" clId="{F4DAAEF3-8F49-415D-BD46-D83FEBDB66AD}" dt="2021-01-28T15:03:41.044" v="651" actId="26606"/>
          <ac:spMkLst>
            <pc:docMk/>
            <pc:sldMk cId="1858912022" sldId="288"/>
            <ac:spMk id="44" creationId="{21516CB1-E8C8-4751-B6A6-46B2D1E72A61}"/>
          </ac:spMkLst>
        </pc:spChg>
        <pc:spChg chg="add del">
          <ac:chgData name="gorin333roman@outlook.com" userId="197b5935ca5df835" providerId="LiveId" clId="{F4DAAEF3-8F49-415D-BD46-D83FEBDB66AD}" dt="2021-01-28T15:03:41.044" v="651" actId="26606"/>
          <ac:spMkLst>
            <pc:docMk/>
            <pc:sldMk cId="1858912022" sldId="288"/>
            <ac:spMk id="46" creationId="{90C0C0D1-E79A-41FF-8322-256F6DD1499B}"/>
          </ac:spMkLst>
        </pc:spChg>
        <pc:spChg chg="add del">
          <ac:chgData name="gorin333roman@outlook.com" userId="197b5935ca5df835" providerId="LiveId" clId="{F4DAAEF3-8F49-415D-BD46-D83FEBDB66AD}" dt="2021-01-28T15:03:41.044" v="651" actId="26606"/>
          <ac:spMkLst>
            <pc:docMk/>
            <pc:sldMk cId="1858912022" sldId="288"/>
            <ac:spMk id="48" creationId="{395FA420-5595-49D1-9D5F-79EC43B55574}"/>
          </ac:spMkLst>
        </pc:spChg>
        <pc:spChg chg="add del">
          <ac:chgData name="gorin333roman@outlook.com" userId="197b5935ca5df835" providerId="LiveId" clId="{F4DAAEF3-8F49-415D-BD46-D83FEBDB66AD}" dt="2021-01-28T15:03:41.044" v="650" actId="26606"/>
          <ac:spMkLst>
            <pc:docMk/>
            <pc:sldMk cId="1858912022" sldId="288"/>
            <ac:spMk id="53" creationId="{D0394FE2-BDDA-4ECE-B320-81AE19E90566}"/>
          </ac:spMkLst>
        </pc:spChg>
        <pc:spChg chg="add del">
          <ac:chgData name="gorin333roman@outlook.com" userId="197b5935ca5df835" providerId="LiveId" clId="{F4DAAEF3-8F49-415D-BD46-D83FEBDB66AD}" dt="2021-01-28T15:03:41.044" v="650" actId="26606"/>
          <ac:spMkLst>
            <pc:docMk/>
            <pc:sldMk cId="1858912022" sldId="288"/>
            <ac:spMk id="55" creationId="{0625AAC5-802A-4197-8804-2B78FF65CEE8}"/>
          </ac:spMkLst>
        </pc:spChg>
        <pc:spChg chg="add del">
          <ac:chgData name="gorin333roman@outlook.com" userId="197b5935ca5df835" providerId="LiveId" clId="{F4DAAEF3-8F49-415D-BD46-D83FEBDB66AD}" dt="2021-01-28T15:03:41.044" v="650" actId="26606"/>
          <ac:spMkLst>
            <pc:docMk/>
            <pc:sldMk cId="1858912022" sldId="288"/>
            <ac:spMk id="57" creationId="{A1B139DD-0E8D-42FA-9171-C5F001754A88}"/>
          </ac:spMkLst>
        </pc:spChg>
        <pc:spChg chg="add">
          <ac:chgData name="gorin333roman@outlook.com" userId="197b5935ca5df835" providerId="LiveId" clId="{F4DAAEF3-8F49-415D-BD46-D83FEBDB66AD}" dt="2021-01-28T15:03:41.044" v="651" actId="26606"/>
          <ac:spMkLst>
            <pc:docMk/>
            <pc:sldMk cId="1858912022" sldId="288"/>
            <ac:spMk id="59" creationId="{022BDE4A-8A20-4A69-9C5A-581C82036A4D}"/>
          </ac:spMkLst>
        </pc:spChg>
        <pc:grpChg chg="add del">
          <ac:chgData name="gorin333roman@outlook.com" userId="197b5935ca5df835" providerId="LiveId" clId="{F4DAAEF3-8F49-415D-BD46-D83FEBDB66AD}" dt="2021-01-28T15:03:14.364" v="647" actId="26606"/>
          <ac:grpSpMkLst>
            <pc:docMk/>
            <pc:sldMk cId="1858912022" sldId="288"/>
            <ac:grpSpMk id="14" creationId="{088B852E-5494-418B-A833-75CF016A9E20}"/>
          </ac:grpSpMkLst>
        </pc:grpChg>
        <pc:picChg chg="add mod ord">
          <ac:chgData name="gorin333roman@outlook.com" userId="197b5935ca5df835" providerId="LiveId" clId="{F4DAAEF3-8F49-415D-BD46-D83FEBDB66AD}" dt="2021-01-28T15:03:41.044" v="651" actId="26606"/>
          <ac:picMkLst>
            <pc:docMk/>
            <pc:sldMk cId="1858912022" sldId="288"/>
            <ac:picMk id="5" creationId="{D6B7D897-D141-4499-BF8F-7C5B530D0D7B}"/>
          </ac:picMkLst>
        </pc:picChg>
        <pc:picChg chg="add mod">
          <ac:chgData name="gorin333roman@outlook.com" userId="197b5935ca5df835" providerId="LiveId" clId="{F4DAAEF3-8F49-415D-BD46-D83FEBDB66AD}" dt="2021-01-28T15:03:41.044" v="651" actId="26606"/>
          <ac:picMkLst>
            <pc:docMk/>
            <pc:sldMk cId="1858912022" sldId="288"/>
            <ac:picMk id="7" creationId="{53E2631C-5CDF-4699-AC54-F7C9FA130362}"/>
          </ac:picMkLst>
        </pc:picChg>
      </pc:sldChg>
      <pc:sldChg chg="addSp delSp modSp new mod modTransition setBg">
        <pc:chgData name="gorin333roman@outlook.com" userId="197b5935ca5df835" providerId="LiveId" clId="{F4DAAEF3-8F49-415D-BD46-D83FEBDB66AD}" dt="2021-01-28T15:09:17.621" v="719"/>
        <pc:sldMkLst>
          <pc:docMk/>
          <pc:sldMk cId="1116025653" sldId="289"/>
        </pc:sldMkLst>
        <pc:spChg chg="mod">
          <ac:chgData name="gorin333roman@outlook.com" userId="197b5935ca5df835" providerId="LiveId" clId="{F4DAAEF3-8F49-415D-BD46-D83FEBDB66AD}" dt="2021-01-28T15:09:15.115" v="718" actId="26606"/>
          <ac:spMkLst>
            <pc:docMk/>
            <pc:sldMk cId="1116025653" sldId="289"/>
            <ac:spMk id="2" creationId="{813050D2-A373-41A7-846C-916B660C1CDE}"/>
          </ac:spMkLst>
        </pc:spChg>
        <pc:spChg chg="del">
          <ac:chgData name="gorin333roman@outlook.com" userId="197b5935ca5df835" providerId="LiveId" clId="{F4DAAEF3-8F49-415D-BD46-D83FEBDB66AD}" dt="2021-01-28T15:04:03.470" v="653" actId="931"/>
          <ac:spMkLst>
            <pc:docMk/>
            <pc:sldMk cId="1116025653" sldId="289"/>
            <ac:spMk id="3" creationId="{8D79080A-B4A2-4135-9922-1A3EA751530B}"/>
          </ac:spMkLst>
        </pc:spChg>
        <pc:spChg chg="add del">
          <ac:chgData name="gorin333roman@outlook.com" userId="197b5935ca5df835" providerId="LiveId" clId="{F4DAAEF3-8F49-415D-BD46-D83FEBDB66AD}" dt="2021-01-28T15:04:15.265" v="657" actId="931"/>
          <ac:spMkLst>
            <pc:docMk/>
            <pc:sldMk cId="1116025653" sldId="289"/>
            <ac:spMk id="9" creationId="{1B976923-D947-44BE-B5E4-8A4BA3077D52}"/>
          </ac:spMkLst>
        </pc:spChg>
        <pc:spChg chg="add del">
          <ac:chgData name="gorin333roman@outlook.com" userId="197b5935ca5df835" providerId="LiveId" clId="{F4DAAEF3-8F49-415D-BD46-D83FEBDB66AD}" dt="2021-01-28T15:04:31.138" v="662" actId="26606"/>
          <ac:spMkLst>
            <pc:docMk/>
            <pc:sldMk cId="1116025653" sldId="289"/>
            <ac:spMk id="12" creationId="{828D1E49-2A21-4A83-A0E0-FB1597B4B2ED}"/>
          </ac:spMkLst>
        </pc:spChg>
        <pc:spChg chg="add del">
          <ac:chgData name="gorin333roman@outlook.com" userId="197b5935ca5df835" providerId="LiveId" clId="{F4DAAEF3-8F49-415D-BD46-D83FEBDB66AD}" dt="2021-01-28T15:04:31.138" v="662" actId="26606"/>
          <ac:spMkLst>
            <pc:docMk/>
            <pc:sldMk cId="1116025653" sldId="289"/>
            <ac:spMk id="37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5:04:55.109" v="663" actId="478"/>
          <ac:spMkLst>
            <pc:docMk/>
            <pc:sldMk cId="1116025653" sldId="289"/>
            <ac:spMk id="41" creationId="{9D482969-4509-4963-9DF4-365930682851}"/>
          </ac:spMkLst>
        </pc:spChg>
        <pc:spChg chg="add del">
          <ac:chgData name="gorin333roman@outlook.com" userId="197b5935ca5df835" providerId="LiveId" clId="{F4DAAEF3-8F49-415D-BD46-D83FEBDB66AD}" dt="2021-01-28T15:04:31.128" v="661" actId="26606"/>
          <ac:spMkLst>
            <pc:docMk/>
            <pc:sldMk cId="1116025653" sldId="289"/>
            <ac:spMk id="42" creationId="{022BDE4A-8A20-4A69-9C5A-581C82036A4D}"/>
          </ac:spMkLst>
        </pc:spChg>
        <pc:spChg chg="add del">
          <ac:chgData name="gorin333roman@outlook.com" userId="197b5935ca5df835" providerId="LiveId" clId="{F4DAAEF3-8F49-415D-BD46-D83FEBDB66AD}" dt="2021-01-28T15:04:57.738" v="664" actId="26606"/>
          <ac:spMkLst>
            <pc:docMk/>
            <pc:sldMk cId="1116025653" sldId="289"/>
            <ac:spMk id="44" creationId="{E9098C40-9FCD-4485-809F-960CB3B8A5BC}"/>
          </ac:spMkLst>
        </pc:spChg>
        <pc:spChg chg="add del">
          <ac:chgData name="gorin333roman@outlook.com" userId="197b5935ca5df835" providerId="LiveId" clId="{F4DAAEF3-8F49-415D-BD46-D83FEBDB66AD}" dt="2021-01-28T15:04:57.738" v="664" actId="26606"/>
          <ac:spMkLst>
            <pc:docMk/>
            <pc:sldMk cId="1116025653" sldId="289"/>
            <ac:spMk id="50" creationId="{E46B98A5-2874-4160-A801-37F774304EC1}"/>
          </ac:spMkLst>
        </pc:spChg>
        <pc:spChg chg="add del">
          <ac:chgData name="gorin333roman@outlook.com" userId="197b5935ca5df835" providerId="LiveId" clId="{F4DAAEF3-8F49-415D-BD46-D83FEBDB66AD}" dt="2021-01-28T15:09:15.115" v="718" actId="26606"/>
          <ac:spMkLst>
            <pc:docMk/>
            <pc:sldMk cId="1116025653" sldId="289"/>
            <ac:spMk id="60" creationId="{022BDE4A-8A20-4A69-9C5A-581C82036A4D}"/>
          </ac:spMkLst>
        </pc:spChg>
        <pc:spChg chg="add">
          <ac:chgData name="gorin333roman@outlook.com" userId="197b5935ca5df835" providerId="LiveId" clId="{F4DAAEF3-8F49-415D-BD46-D83FEBDB66AD}" dt="2021-01-28T15:09:15.115" v="718" actId="26606"/>
          <ac:spMkLst>
            <pc:docMk/>
            <pc:sldMk cId="1116025653" sldId="289"/>
            <ac:spMk id="65" creationId="{8334A2EF-69D9-41C1-9876-91D7FCF7C3C4}"/>
          </ac:spMkLst>
        </pc:spChg>
        <pc:spChg chg="add">
          <ac:chgData name="gorin333roman@outlook.com" userId="197b5935ca5df835" providerId="LiveId" clId="{F4DAAEF3-8F49-415D-BD46-D83FEBDB66AD}" dt="2021-01-28T15:09:15.115" v="718" actId="26606"/>
          <ac:spMkLst>
            <pc:docMk/>
            <pc:sldMk cId="1116025653" sldId="289"/>
            <ac:spMk id="88" creationId="{C8CA0C52-5ACA-4F17-AA4A-312E0E110981}"/>
          </ac:spMkLst>
        </pc:spChg>
        <pc:spChg chg="add">
          <ac:chgData name="gorin333roman@outlook.com" userId="197b5935ca5df835" providerId="LiveId" clId="{F4DAAEF3-8F49-415D-BD46-D83FEBDB66AD}" dt="2021-01-28T15:09:15.115" v="718" actId="26606"/>
          <ac:spMkLst>
            <pc:docMk/>
            <pc:sldMk cId="1116025653" sldId="289"/>
            <ac:spMk id="90" creationId="{4F37E7FB-7372-47E3-914E-7CF7E94B1C49}"/>
          </ac:spMkLst>
        </pc:spChg>
        <pc:grpChg chg="add del">
          <ac:chgData name="gorin333roman@outlook.com" userId="197b5935ca5df835" providerId="LiveId" clId="{F4DAAEF3-8F49-415D-BD46-D83FEBDB66AD}" dt="2021-01-28T15:04:31.138" v="662" actId="26606"/>
          <ac:grpSpMkLst>
            <pc:docMk/>
            <pc:sldMk cId="1116025653" sldId="289"/>
            <ac:grpSpMk id="14" creationId="{088B852E-5494-418B-A833-75CF016A9E20}"/>
          </ac:grpSpMkLst>
        </pc:grpChg>
        <pc:grpChg chg="add del">
          <ac:chgData name="gorin333roman@outlook.com" userId="197b5935ca5df835" providerId="LiveId" clId="{F4DAAEF3-8F49-415D-BD46-D83FEBDB66AD}" dt="2021-01-28T15:04:57.738" v="664" actId="26606"/>
          <ac:grpSpMkLst>
            <pc:docMk/>
            <pc:sldMk cId="1116025653" sldId="289"/>
            <ac:grpSpMk id="46" creationId="{D2A542E6-1924-4FE2-89D1-3CB19468C1F6}"/>
          </ac:grpSpMkLst>
        </pc:grpChg>
        <pc:grpChg chg="add del">
          <ac:chgData name="gorin333roman@outlook.com" userId="197b5935ca5df835" providerId="LiveId" clId="{F4DAAEF3-8F49-415D-BD46-D83FEBDB66AD}" dt="2021-01-28T15:04:57.738" v="664" actId="26606"/>
          <ac:grpSpMkLst>
            <pc:docMk/>
            <pc:sldMk cId="1116025653" sldId="289"/>
            <ac:grpSpMk id="52" creationId="{100E1DEA-BD09-49AE-9428-6D24A8EF8019}"/>
          </ac:grpSpMkLst>
        </pc:grpChg>
        <pc:grpChg chg="add">
          <ac:chgData name="gorin333roman@outlook.com" userId="197b5935ca5df835" providerId="LiveId" clId="{F4DAAEF3-8F49-415D-BD46-D83FEBDB66AD}" dt="2021-01-28T15:09:15.115" v="718" actId="26606"/>
          <ac:grpSpMkLst>
            <pc:docMk/>
            <pc:sldMk cId="1116025653" sldId="289"/>
            <ac:grpSpMk id="67" creationId="{874C0C03-1202-4DC9-BA33-998DDFB3FB89}"/>
          </ac:grpSpMkLst>
        </pc:grpChg>
        <pc:picChg chg="add mod">
          <ac:chgData name="gorin333roman@outlook.com" userId="197b5935ca5df835" providerId="LiveId" clId="{F4DAAEF3-8F49-415D-BD46-D83FEBDB66AD}" dt="2021-01-28T15:09:15.115" v="718" actId="26606"/>
          <ac:picMkLst>
            <pc:docMk/>
            <pc:sldMk cId="1116025653" sldId="289"/>
            <ac:picMk id="5" creationId="{B7FD1E9E-4AC8-4AFC-8BCB-BAEA20E052AA}"/>
          </ac:picMkLst>
        </pc:picChg>
        <pc:picChg chg="add mod">
          <ac:chgData name="gorin333roman@outlook.com" userId="197b5935ca5df835" providerId="LiveId" clId="{F4DAAEF3-8F49-415D-BD46-D83FEBDB66AD}" dt="2021-01-28T15:09:15.115" v="718" actId="26606"/>
          <ac:picMkLst>
            <pc:docMk/>
            <pc:sldMk cId="1116025653" sldId="289"/>
            <ac:picMk id="7" creationId="{9F0894ED-A454-4B87-AE81-5C8F36CAB699}"/>
          </ac:picMkLst>
        </pc:picChg>
      </pc:sldChg>
      <pc:sldChg chg="addSp delSp modSp new mod modTransition setBg">
        <pc:chgData name="gorin333roman@outlook.com" userId="197b5935ca5df835" providerId="LiveId" clId="{F4DAAEF3-8F49-415D-BD46-D83FEBDB66AD}" dt="2021-01-28T15:09:21.943" v="720"/>
        <pc:sldMkLst>
          <pc:docMk/>
          <pc:sldMk cId="2464874931" sldId="290"/>
        </pc:sldMkLst>
        <pc:spChg chg="del mod">
          <ac:chgData name="gorin333roman@outlook.com" userId="197b5935ca5df835" providerId="LiveId" clId="{F4DAAEF3-8F49-415D-BD46-D83FEBDB66AD}" dt="2021-01-28T15:06:46.424" v="690" actId="478"/>
          <ac:spMkLst>
            <pc:docMk/>
            <pc:sldMk cId="2464874931" sldId="290"/>
            <ac:spMk id="2" creationId="{7D7B6815-2DB1-4BE9-AD16-14BD095CE2AD}"/>
          </ac:spMkLst>
        </pc:spChg>
        <pc:spChg chg="del">
          <ac:chgData name="gorin333roman@outlook.com" userId="197b5935ca5df835" providerId="LiveId" clId="{F4DAAEF3-8F49-415D-BD46-D83FEBDB66AD}" dt="2021-01-28T15:05:12.665" v="666" actId="931"/>
          <ac:spMkLst>
            <pc:docMk/>
            <pc:sldMk cId="2464874931" sldId="290"/>
            <ac:spMk id="3" creationId="{147F67B9-6772-4497-9BAD-9178BC91C735}"/>
          </ac:spMkLst>
        </pc:spChg>
        <pc:spChg chg="add del">
          <ac:chgData name="gorin333roman@outlook.com" userId="197b5935ca5df835" providerId="LiveId" clId="{F4DAAEF3-8F49-415D-BD46-D83FEBDB66AD}" dt="2021-01-28T15:05:27.331" v="670" actId="931"/>
          <ac:spMkLst>
            <pc:docMk/>
            <pc:sldMk cId="2464874931" sldId="290"/>
            <ac:spMk id="9" creationId="{54CFCC4A-7585-43DB-936E-02BC618FF1D2}"/>
          </ac:spMkLst>
        </pc:spChg>
        <pc:spChg chg="add del">
          <ac:chgData name="gorin333roman@outlook.com" userId="197b5935ca5df835" providerId="LiveId" clId="{F4DAAEF3-8F49-415D-BD46-D83FEBDB66AD}" dt="2021-01-28T15:05:32.618" v="673" actId="26606"/>
          <ac:spMkLst>
            <pc:docMk/>
            <pc:sldMk cId="2464874931" sldId="290"/>
            <ac:spMk id="12" creationId="{828D1E49-2A21-4A83-A0E0-FB1597B4B2ED}"/>
          </ac:spMkLst>
        </pc:spChg>
        <pc:spChg chg="add del">
          <ac:chgData name="gorin333roman@outlook.com" userId="197b5935ca5df835" providerId="LiveId" clId="{F4DAAEF3-8F49-415D-BD46-D83FEBDB66AD}" dt="2021-01-28T15:05:32.618" v="673" actId="26606"/>
          <ac:spMkLst>
            <pc:docMk/>
            <pc:sldMk cId="2464874931" sldId="290"/>
            <ac:spMk id="37" creationId="{E972DE0D-2E53-4159-ABD3-C601524262C2}"/>
          </ac:spMkLst>
        </pc:spChg>
        <pc:spChg chg="add del">
          <ac:chgData name="gorin333roman@outlook.com" userId="197b5935ca5df835" providerId="LiveId" clId="{F4DAAEF3-8F49-415D-BD46-D83FEBDB66AD}" dt="2021-01-28T15:05:44.295" v="674" actId="931"/>
          <ac:spMkLst>
            <pc:docMk/>
            <pc:sldMk cId="2464874931" sldId="290"/>
            <ac:spMk id="41" creationId="{DB00AA25-D581-495B-B770-797326A52609}"/>
          </ac:spMkLst>
        </pc:spChg>
        <pc:spChg chg="add del">
          <ac:chgData name="gorin333roman@outlook.com" userId="197b5935ca5df835" providerId="LiveId" clId="{F4DAAEF3-8F49-415D-BD46-D83FEBDB66AD}" dt="2021-01-28T15:05:50.203" v="677" actId="26606"/>
          <ac:spMkLst>
            <pc:docMk/>
            <pc:sldMk cId="2464874931" sldId="290"/>
            <ac:spMk id="44" creationId="{21516CB1-E8C8-4751-B6A6-46B2D1E72A61}"/>
          </ac:spMkLst>
        </pc:spChg>
        <pc:spChg chg="add del">
          <ac:chgData name="gorin333roman@outlook.com" userId="197b5935ca5df835" providerId="LiveId" clId="{F4DAAEF3-8F49-415D-BD46-D83FEBDB66AD}" dt="2021-01-28T15:07:15.482" v="697" actId="26606"/>
          <ac:spMkLst>
            <pc:docMk/>
            <pc:sldMk cId="2464874931" sldId="290"/>
            <ac:spMk id="45" creationId="{ED704EFE-42E8-4C4D-AF32-312001F77215}"/>
          </ac:spMkLst>
        </pc:spChg>
        <pc:spChg chg="add del">
          <ac:chgData name="gorin333roman@outlook.com" userId="197b5935ca5df835" providerId="LiveId" clId="{F4DAAEF3-8F49-415D-BD46-D83FEBDB66AD}" dt="2021-01-28T15:05:50.203" v="677" actId="26606"/>
          <ac:spMkLst>
            <pc:docMk/>
            <pc:sldMk cId="2464874931" sldId="290"/>
            <ac:spMk id="46" creationId="{90C0C0D1-E79A-41FF-8322-256F6DD1499B}"/>
          </ac:spMkLst>
        </pc:spChg>
        <pc:spChg chg="add del">
          <ac:chgData name="gorin333roman@outlook.com" userId="197b5935ca5df835" providerId="LiveId" clId="{F4DAAEF3-8F49-415D-BD46-D83FEBDB66AD}" dt="2021-01-28T15:05:50.203" v="677" actId="26606"/>
          <ac:spMkLst>
            <pc:docMk/>
            <pc:sldMk cId="2464874931" sldId="290"/>
            <ac:spMk id="48" creationId="{395FA420-5595-49D1-9D5F-79EC43B55574}"/>
          </ac:spMkLst>
        </pc:spChg>
        <pc:spChg chg="add del">
          <ac:chgData name="gorin333roman@outlook.com" userId="197b5935ca5df835" providerId="LiveId" clId="{F4DAAEF3-8F49-415D-BD46-D83FEBDB66AD}" dt="2021-01-28T15:07:34.058" v="703" actId="26606"/>
          <ac:spMkLst>
            <pc:docMk/>
            <pc:sldMk cId="2464874931" sldId="290"/>
            <ac:spMk id="50" creationId="{42A4FC2C-047E-45A5-965D-8E1E3BF09BC6}"/>
          </ac:spMkLst>
        </pc:spChg>
        <pc:spChg chg="add del">
          <ac:chgData name="gorin333roman@outlook.com" userId="197b5935ca5df835" providerId="LiveId" clId="{F4DAAEF3-8F49-415D-BD46-D83FEBDB66AD}" dt="2021-01-28T15:06:00.862" v="678" actId="931"/>
          <ac:spMkLst>
            <pc:docMk/>
            <pc:sldMk cId="2464874931" sldId="290"/>
            <ac:spMk id="52" creationId="{0F1A2328-C5F8-4FB2-B9CA-3FA8CC96C574}"/>
          </ac:spMkLst>
        </pc:spChg>
        <pc:spChg chg="add del">
          <ac:chgData name="gorin333roman@outlook.com" userId="197b5935ca5df835" providerId="LiveId" clId="{F4DAAEF3-8F49-415D-BD46-D83FEBDB66AD}" dt="2021-01-28T15:06:08.219" v="681" actId="26606"/>
          <ac:spMkLst>
            <pc:docMk/>
            <pc:sldMk cId="2464874931" sldId="290"/>
            <ac:spMk id="55" creationId="{0AA75791-ABD6-45E2-B58A-77112BD0F85A}"/>
          </ac:spMkLst>
        </pc:spChg>
        <pc:spChg chg="add del">
          <ac:chgData name="gorin333roman@outlook.com" userId="197b5935ca5df835" providerId="LiveId" clId="{F4DAAEF3-8F49-415D-BD46-D83FEBDB66AD}" dt="2021-01-28T15:07:34.042" v="702" actId="26606"/>
          <ac:spMkLst>
            <pc:docMk/>
            <pc:sldMk cId="2464874931" sldId="290"/>
            <ac:spMk id="60" creationId="{FF93924A-10DF-4647-8C7A-115C0175774D}"/>
          </ac:spMkLst>
        </pc:spChg>
        <pc:spChg chg="add del">
          <ac:chgData name="gorin333roman@outlook.com" userId="197b5935ca5df835" providerId="LiveId" clId="{F4DAAEF3-8F49-415D-BD46-D83FEBDB66AD}" dt="2021-01-28T15:07:34.042" v="702" actId="26606"/>
          <ac:spMkLst>
            <pc:docMk/>
            <pc:sldMk cId="2464874931" sldId="290"/>
            <ac:spMk id="61" creationId="{2722B0FC-E2C6-41B6-B8BD-8946B15A9DEF}"/>
          </ac:spMkLst>
        </pc:spChg>
        <pc:spChg chg="add del">
          <ac:chgData name="gorin333roman@outlook.com" userId="197b5935ca5df835" providerId="LiveId" clId="{F4DAAEF3-8F49-415D-BD46-D83FEBDB66AD}" dt="2021-01-28T15:06:22.017" v="682" actId="931"/>
          <ac:spMkLst>
            <pc:docMk/>
            <pc:sldMk cId="2464874931" sldId="290"/>
            <ac:spMk id="63" creationId="{C1C793B0-1562-4181-8688-1A23541965A1}"/>
          </ac:spMkLst>
        </pc:spChg>
        <pc:spChg chg="add">
          <ac:chgData name="gorin333roman@outlook.com" userId="197b5935ca5df835" providerId="LiveId" clId="{F4DAAEF3-8F49-415D-BD46-D83FEBDB66AD}" dt="2021-01-28T15:07:34.058" v="703" actId="26606"/>
          <ac:spMkLst>
            <pc:docMk/>
            <pc:sldMk cId="2464874931" sldId="290"/>
            <ac:spMk id="64" creationId="{93062723-6941-4ABE-8146-AC6FA530BA4C}"/>
          </ac:spMkLst>
        </pc:spChg>
        <pc:spChg chg="add">
          <ac:chgData name="gorin333roman@outlook.com" userId="197b5935ca5df835" providerId="LiveId" clId="{F4DAAEF3-8F49-415D-BD46-D83FEBDB66AD}" dt="2021-01-28T15:07:34.058" v="703" actId="26606"/>
          <ac:spMkLst>
            <pc:docMk/>
            <pc:sldMk cId="2464874931" sldId="290"/>
            <ac:spMk id="65" creationId="{917859B3-4C91-478D-929D-BB6433F90849}"/>
          </ac:spMkLst>
        </pc:spChg>
        <pc:spChg chg="add del">
          <ac:chgData name="gorin333roman@outlook.com" userId="197b5935ca5df835" providerId="LiveId" clId="{F4DAAEF3-8F49-415D-BD46-D83FEBDB66AD}" dt="2021-01-28T15:06:28.787" v="685" actId="26606"/>
          <ac:spMkLst>
            <pc:docMk/>
            <pc:sldMk cId="2464874931" sldId="290"/>
            <ac:spMk id="66" creationId="{839B6F61-A677-4D4F-89F9-08056398C073}"/>
          </ac:spMkLst>
        </pc:spChg>
        <pc:spChg chg="add">
          <ac:chgData name="gorin333roman@outlook.com" userId="197b5935ca5df835" providerId="LiveId" clId="{F4DAAEF3-8F49-415D-BD46-D83FEBDB66AD}" dt="2021-01-28T15:07:34.058" v="703" actId="26606"/>
          <ac:spMkLst>
            <pc:docMk/>
            <pc:sldMk cId="2464874931" sldId="290"/>
            <ac:spMk id="67" creationId="{6283FBD2-A663-469F-855C-06D86E3C1161}"/>
          </ac:spMkLst>
        </pc:spChg>
        <pc:spChg chg="add">
          <ac:chgData name="gorin333roman@outlook.com" userId="197b5935ca5df835" providerId="LiveId" clId="{F4DAAEF3-8F49-415D-BD46-D83FEBDB66AD}" dt="2021-01-28T15:07:34.058" v="703" actId="26606"/>
          <ac:spMkLst>
            <pc:docMk/>
            <pc:sldMk cId="2464874931" sldId="290"/>
            <ac:spMk id="71" creationId="{8A1279FC-7441-4E55-B082-2774E6316482}"/>
          </ac:spMkLst>
        </pc:spChg>
        <pc:spChg chg="add">
          <ac:chgData name="gorin333roman@outlook.com" userId="197b5935ca5df835" providerId="LiveId" clId="{F4DAAEF3-8F49-415D-BD46-D83FEBDB66AD}" dt="2021-01-28T15:07:34.058" v="703" actId="26606"/>
          <ac:spMkLst>
            <pc:docMk/>
            <pc:sldMk cId="2464874931" sldId="290"/>
            <ac:spMk id="72" creationId="{77B6314B-5F79-4F1D-9F4F-0A0DC73779D1}"/>
          </ac:spMkLst>
        </pc:spChg>
        <pc:spChg chg="add del">
          <ac:chgData name="gorin333roman@outlook.com" userId="197b5935ca5df835" providerId="LiveId" clId="{F4DAAEF3-8F49-415D-BD46-D83FEBDB66AD}" dt="2021-01-28T15:06:41.587" v="686" actId="931"/>
          <ac:spMkLst>
            <pc:docMk/>
            <pc:sldMk cId="2464874931" sldId="290"/>
            <ac:spMk id="74" creationId="{90DE6E60-117D-4A88-BD78-B9FD44C06624}"/>
          </ac:spMkLst>
        </pc:spChg>
        <pc:spChg chg="add del">
          <ac:chgData name="gorin333roman@outlook.com" userId="197b5935ca5df835" providerId="LiveId" clId="{F4DAAEF3-8F49-415D-BD46-D83FEBDB66AD}" dt="2021-01-28T15:06:55.700" v="693" actId="26606"/>
          <ac:spMkLst>
            <pc:docMk/>
            <pc:sldMk cId="2464874931" sldId="290"/>
            <ac:spMk id="77" creationId="{12C63567-9A18-430B-817B-152D609F572F}"/>
          </ac:spMkLst>
        </pc:spChg>
        <pc:spChg chg="add del">
          <ac:chgData name="gorin333roman@outlook.com" userId="197b5935ca5df835" providerId="LiveId" clId="{F4DAAEF3-8F49-415D-BD46-D83FEBDB66AD}" dt="2021-01-28T15:06:55.680" v="692" actId="26606"/>
          <ac:spMkLst>
            <pc:docMk/>
            <pc:sldMk cId="2464874931" sldId="290"/>
            <ac:spMk id="82" creationId="{E1A92768-C90D-4200-8975-84CC4D4BC944}"/>
          </ac:spMkLst>
        </pc:spChg>
        <pc:grpChg chg="add del">
          <ac:chgData name="gorin333roman@outlook.com" userId="197b5935ca5df835" providerId="LiveId" clId="{F4DAAEF3-8F49-415D-BD46-D83FEBDB66AD}" dt="2021-01-28T15:05:32.618" v="673" actId="26606"/>
          <ac:grpSpMkLst>
            <pc:docMk/>
            <pc:sldMk cId="2464874931" sldId="290"/>
            <ac:grpSpMk id="14" creationId="{088B852E-5494-418B-A833-75CF016A9E20}"/>
          </ac:grpSpMkLst>
        </pc:grpChg>
        <pc:grpChg chg="add del">
          <ac:chgData name="gorin333roman@outlook.com" userId="197b5935ca5df835" providerId="LiveId" clId="{F4DAAEF3-8F49-415D-BD46-D83FEBDB66AD}" dt="2021-01-28T15:06:08.219" v="681" actId="26606"/>
          <ac:grpSpMkLst>
            <pc:docMk/>
            <pc:sldMk cId="2464874931" sldId="290"/>
            <ac:grpSpMk id="57" creationId="{D2A542E6-1924-4FE2-89D1-3CB19468C1F6}"/>
          </ac:grpSpMkLst>
        </pc:grpChg>
        <pc:grpChg chg="add del">
          <ac:chgData name="gorin333roman@outlook.com" userId="197b5935ca5df835" providerId="LiveId" clId="{F4DAAEF3-8F49-415D-BD46-D83FEBDB66AD}" dt="2021-01-28T15:06:28.787" v="685" actId="26606"/>
          <ac:grpSpMkLst>
            <pc:docMk/>
            <pc:sldMk cId="2464874931" sldId="290"/>
            <ac:grpSpMk id="68" creationId="{D2A542E6-1924-4FE2-89D1-3CB19468C1F6}"/>
          </ac:grpSpMkLst>
        </pc:grpChg>
        <pc:picChg chg="add mod ord">
          <ac:chgData name="gorin333roman@outlook.com" userId="197b5935ca5df835" providerId="LiveId" clId="{F4DAAEF3-8F49-415D-BD46-D83FEBDB66AD}" dt="2021-01-28T15:07:34.058" v="703" actId="26606"/>
          <ac:picMkLst>
            <pc:docMk/>
            <pc:sldMk cId="2464874931" sldId="290"/>
            <ac:picMk id="5" creationId="{CB51F39B-A090-4012-B9BA-70B19FB0077D}"/>
          </ac:picMkLst>
        </pc:picChg>
        <pc:picChg chg="add mod ord">
          <ac:chgData name="gorin333roman@outlook.com" userId="197b5935ca5df835" providerId="LiveId" clId="{F4DAAEF3-8F49-415D-BD46-D83FEBDB66AD}" dt="2021-01-28T15:07:34.058" v="703" actId="26606"/>
          <ac:picMkLst>
            <pc:docMk/>
            <pc:sldMk cId="2464874931" sldId="290"/>
            <ac:picMk id="7" creationId="{BED2C8C7-4549-41B0-8129-568EEBB66D5E}"/>
          </ac:picMkLst>
        </pc:picChg>
        <pc:picChg chg="add del mod ord">
          <ac:chgData name="gorin333roman@outlook.com" userId="197b5935ca5df835" providerId="LiveId" clId="{F4DAAEF3-8F49-415D-BD46-D83FEBDB66AD}" dt="2021-01-28T15:07:09.401" v="696" actId="478"/>
          <ac:picMkLst>
            <pc:docMk/>
            <pc:sldMk cId="2464874931" sldId="290"/>
            <ac:picMk id="10" creationId="{0EC84893-6CFB-4534-8364-74F4DABCE95E}"/>
          </ac:picMkLst>
        </pc:picChg>
        <pc:picChg chg="add del mod ord">
          <ac:chgData name="gorin333roman@outlook.com" userId="197b5935ca5df835" providerId="LiveId" clId="{F4DAAEF3-8F49-415D-BD46-D83FEBDB66AD}" dt="2021-01-28T15:07:25.859" v="698" actId="478"/>
          <ac:picMkLst>
            <pc:docMk/>
            <pc:sldMk cId="2464874931" sldId="290"/>
            <ac:picMk id="13" creationId="{519A4B14-A450-45FB-AD65-53D483E48491}"/>
          </ac:picMkLst>
        </pc:picChg>
        <pc:picChg chg="add mod ord">
          <ac:chgData name="gorin333roman@outlook.com" userId="197b5935ca5df835" providerId="LiveId" clId="{F4DAAEF3-8F49-415D-BD46-D83FEBDB66AD}" dt="2021-01-28T15:07:34.058" v="703" actId="26606"/>
          <ac:picMkLst>
            <pc:docMk/>
            <pc:sldMk cId="2464874931" sldId="290"/>
            <ac:picMk id="38" creationId="{4E391FB8-03D6-4436-9275-B3EA6CF5AA6F}"/>
          </ac:picMkLst>
        </pc:picChg>
        <pc:picChg chg="add mod ord">
          <ac:chgData name="gorin333roman@outlook.com" userId="197b5935ca5df835" providerId="LiveId" clId="{F4DAAEF3-8F49-415D-BD46-D83FEBDB66AD}" dt="2021-01-28T15:07:34.058" v="703" actId="26606"/>
          <ac:picMkLst>
            <pc:docMk/>
            <pc:sldMk cId="2464874931" sldId="290"/>
            <ac:picMk id="40" creationId="{758F16E3-AD24-4D4D-A209-22D4DBEA2C4C}"/>
          </ac:picMkLst>
        </pc:picChg>
        <pc:cxnChg chg="add del">
          <ac:chgData name="gorin333roman@outlook.com" userId="197b5935ca5df835" providerId="LiveId" clId="{F4DAAEF3-8F49-415D-BD46-D83FEBDB66AD}" dt="2021-01-28T15:07:31.985" v="700" actId="26606"/>
          <ac:cxnSpMkLst>
            <pc:docMk/>
            <pc:sldMk cId="2464874931" sldId="290"/>
            <ac:cxnSpMk id="53" creationId="{50DA1EB8-87CF-4588-A1FD-4756F9A28F6B}"/>
          </ac:cxnSpMkLst>
        </pc:cxnChg>
        <pc:cxnChg chg="add del">
          <ac:chgData name="gorin333roman@outlook.com" userId="197b5935ca5df835" providerId="LiveId" clId="{F4DAAEF3-8F49-415D-BD46-D83FEBDB66AD}" dt="2021-01-28T15:07:31.985" v="700" actId="26606"/>
          <ac:cxnSpMkLst>
            <pc:docMk/>
            <pc:sldMk cId="2464874931" sldId="290"/>
            <ac:cxnSpMk id="54" creationId="{D7A4E378-EA57-47B9-B1EB-58B998F6CFFB}"/>
          </ac:cxnSpMkLst>
        </pc:cxnChg>
        <pc:cxnChg chg="add del">
          <ac:chgData name="gorin333roman@outlook.com" userId="197b5935ca5df835" providerId="LiveId" clId="{F4DAAEF3-8F49-415D-BD46-D83FEBDB66AD}" dt="2021-01-28T15:07:31.985" v="700" actId="26606"/>
          <ac:cxnSpMkLst>
            <pc:docMk/>
            <pc:sldMk cId="2464874931" sldId="290"/>
            <ac:cxnSpMk id="56" creationId="{D2B31ED6-76F0-425A-9A41-C947AEF9C145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6013D-2CAC-4231-82AF-9D09ADBF60B6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BA29C-3070-4B2C-9968-19FA889801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5289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65A2A0-BE9E-4433-97E9-A775A3604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4741311-4612-4EB0-848D-C2C613D2B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6576BD-A8F1-4878-B015-45F77AFE7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7140-7692-4EBB-84AB-1083FDDE184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E39A80-FFD5-4D39-BC6C-D4CDA82F3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A3734C6-5B2A-4CD7-A677-3C723C51D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3DE9-F7BE-4FAB-AD6C-157C588CDC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0121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A8614F-5298-45FD-8D89-13C79B544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7E279EE-D7D7-4707-BF37-1CFA5D059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AA606D1-93F8-4228-A67E-34A730096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7140-7692-4EBB-84AB-1083FDDE184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8D8CB4C-EF1C-458A-BCD9-7EE35213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AE30DC6-3033-4B2F-A319-F2D697EC5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3DE9-F7BE-4FAB-AD6C-157C588CDC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8541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3EB663-28DD-4723-817E-D23CFB3BFB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37F30C6-7CC5-4565-A6EC-7A68CC48E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86AB8D-EC4B-4865-8DA4-5EE3F51B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7140-7692-4EBB-84AB-1083FDDE184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3114FA4-A68D-45AA-B5CD-BA0379C7E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64B6D72-F8FD-44DA-9F92-F9DBEE43F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3DE9-F7BE-4FAB-AD6C-157C588CDC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1172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A477DF-1872-4E56-BB4E-0B21C628F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6BFD8A3-FB37-414C-97DC-F4036BEE1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76616F-4561-4A12-BF24-2334B8D34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7140-7692-4EBB-84AB-1083FDDE184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453C064-CEE3-46A5-8C5C-DEC601F56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FA4790-F31E-4991-A2D1-BBB01CE7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3DE9-F7BE-4FAB-AD6C-157C588CDC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3971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79BA19-A19B-41D0-B533-D17CB04E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4F61039-16F9-41CD-AA69-22B4DD90A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D68DE4E-93FB-4A9F-B21A-B33735156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7140-7692-4EBB-84AB-1083FDDE184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D3D3A6-D23C-4BBF-B842-1B83F6D12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25E6583-A2C8-4317-AFB8-252ECB0C4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3DE9-F7BE-4FAB-AD6C-157C588CDC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232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3D0D15-3864-4FD3-B049-AE913A09E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3261CEF-B8A1-4E00-AC98-E8EDF9D675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C26E6F1-7A35-4E2C-9C3A-15C283A7A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9162CB8-2A32-4F83-9192-E648B97D1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7140-7692-4EBB-84AB-1083FDDE184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CE98D20-AB64-47C4-BC2F-B1CBA70B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88225EE-4973-4116-8564-2E5992DF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3DE9-F7BE-4FAB-AD6C-157C588CDC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1074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56B113-AFA8-4295-856B-FCD848CC7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A81DE44-5F1C-4648-885D-4CE40D762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DD5FF2A-46BC-43C3-9122-05F8C8CB8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3DE176B-73D7-426E-8ADF-8FABA305C5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E58B95F-9DB8-4E4E-B33D-4563189F7F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C1B3F45-C16E-47E2-AFE8-822C11132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7140-7692-4EBB-84AB-1083FDDE184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1D91FA1-EAC3-4DAD-A589-016D93C81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1AAC0E2-EB8E-4627-B64B-597AE76C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3DE9-F7BE-4FAB-AD6C-157C588CDC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7796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9A0D9F-5E4B-43F7-9733-7631DF97B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C3AA072-4FF1-4A4D-872E-C59F95234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7140-7692-4EBB-84AB-1083FDDE184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A73DCC5-1CC1-4FAD-B754-23CAF63C6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1A0AD15-833E-4B78-B1C4-AC6DDF2E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3DE9-F7BE-4FAB-AD6C-157C588CDC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3159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DD2D515-162C-4C5D-9E04-DE24CF9A1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7140-7692-4EBB-84AB-1083FDDE184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E387DD5-A94B-4A12-873F-8EFFAB8C3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700D736-8592-4FDF-9173-DB1066109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3DE9-F7BE-4FAB-AD6C-157C588CDC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054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739B39-8B0F-44AD-89F9-75600ECBB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04B7CA3-0712-4271-B8CB-6D31F490B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6BEBAA6-79CD-4E9A-B453-A86F2E333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4C0F9A9-7AF6-4EE1-857C-354103F1F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7140-7692-4EBB-84AB-1083FDDE184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DA9ADB8-5CF9-4B70-A374-7F78B2703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9E3CE43-5202-4120-BBF5-1286B13CA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3DE9-F7BE-4FAB-AD6C-157C588CDC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9838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F8CD7E-37FF-4C3A-8312-5B2405634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A803F02-1ADF-4A83-A3DB-6FDDC84314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7BDE2BF-E9E4-4821-82E0-78996B5256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9BDED73-26B9-4136-9C17-F0681A218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7140-7692-4EBB-84AB-1083FDDE184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04BDD5E-AE7E-45AA-AA5E-CC26A5408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793236D-264F-4B84-95FD-8787F1A1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3DE9-F7BE-4FAB-AD6C-157C588CDC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6197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65B3B9-BEFD-4710-AEAF-CA7BF17F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3FDCC07-6F4E-49F5-94D0-B032EA5A3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503874-1F98-4472-8D20-FFDD71BC6D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17140-7692-4EBB-84AB-1083FDDE1847}" type="datetimeFigureOut">
              <a:rPr lang="ru-RU" smtClean="0"/>
              <a:pPr/>
              <a:t>02.02.2021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A75420-347A-4CA9-A092-9B779C590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AD83011-A7F4-421D-8FBD-63F51A4BE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63DE9-F7BE-4FAB-AD6C-157C588CDC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407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E324D6-5DAE-43C0-918C-370BBC1D4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1966" y="848299"/>
            <a:ext cx="9144000" cy="4172322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ПСИХОЛОГИИ-2021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МБДОУ 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«Полянский детский сад «Родничок» общеразвивающего вида»</a:t>
            </a:r>
          </a:p>
        </p:txBody>
      </p:sp>
    </p:spTree>
    <p:extLst>
      <p:ext uri="{BB962C8B-B14F-4D97-AF65-F5344CB8AC3E}">
        <p14:creationId xmlns:p14="http://schemas.microsoft.com/office/powerpoint/2010/main" xmlns="" val="332461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2">
            <a:extLst>
              <a:ext uri="{FF2B5EF4-FFF2-40B4-BE49-F238E27FC236}">
                <a16:creationId xmlns:a16="http://schemas.microsoft.com/office/drawing/2014/main" xmlns="" id="{022BDE4A-8A20-4A69-9C5A-581C82036A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6B7D897-D141-4499-BF8F-7C5B530D0D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07" r="-2" b="5308"/>
          <a:stretch/>
        </p:blipFill>
        <p:spPr>
          <a:xfrm>
            <a:off x="209757" y="306226"/>
            <a:ext cx="5803323" cy="3890357"/>
          </a:xfrm>
          <a:prstGeom prst="rect">
            <a:avLst/>
          </a:prstGeom>
        </p:spPr>
      </p:pic>
      <p:pic>
        <p:nvPicPr>
          <p:cNvPr id="7" name="Объект 6" descr="Изображение выглядит как текст, деревянный, здание, дерево&#10;&#10;Автоматически созданное описание">
            <a:extLst>
              <a:ext uri="{FF2B5EF4-FFF2-40B4-BE49-F238E27FC236}">
                <a16:creationId xmlns:a16="http://schemas.microsoft.com/office/drawing/2014/main" xmlns="" id="{53E2631C-5CDF-4699-AC54-F7C9FA1303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18" r="-2" b="-2"/>
          <a:stretch/>
        </p:blipFill>
        <p:spPr>
          <a:xfrm>
            <a:off x="6134850" y="306226"/>
            <a:ext cx="5803323" cy="3890357"/>
          </a:xfrm>
          <a:prstGeom prst="rect">
            <a:avLst/>
          </a:prstGeo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xmlns="" id="{8C9DD683-5FEA-4A7E-ABB5-39815566CD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82"/>
          <a:stretch/>
        </p:blipFill>
        <p:spPr>
          <a:xfrm>
            <a:off x="4715242" y="3218138"/>
            <a:ext cx="2754194" cy="363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8912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xmlns="" id="{8334A2EF-69D9-41C1-9876-91D7FCF7C3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6">
            <a:extLst>
              <a:ext uri="{FF2B5EF4-FFF2-40B4-BE49-F238E27FC236}">
                <a16:creationId xmlns:a16="http://schemas.microsoft.com/office/drawing/2014/main" xmlns="" id="{874C0C03-1202-4DC9-BA33-998DDFB3FB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xmlns="" id="{60BF984B-F4C1-4BF0-B296-72CAD8814B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xmlns="" id="{2E887C16-A8CC-48BD-A34B-69B5D14BE1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xmlns="" id="{1194B805-0CE2-4FD6-804E-2771E18BB4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xmlns="" id="{96000EBD-113B-4BB5-94F2-B2C9610948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xmlns="" id="{C2C37892-BF6A-4DDB-BAA9-48B6A051E9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xmlns="" id="{B3A53A2B-EB9B-4318-A7F9-E371D211E7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xmlns="" id="{59001F5F-9338-43E1-BB4B-21C681CA20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xmlns="" id="{24781ABE-347F-40E9-9BB2-3E35C8F153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xmlns="" id="{6D8A7767-4D16-4AB7-8277-D66FEC7F74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xmlns="" id="{1B7D649D-9559-4E1D-937A-3519483502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xmlns="" id="{45AA5D21-8C7B-4C77-815C-C3A8EA0A58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xmlns="" id="{D7A46675-AA96-41DB-B9DB-CAA471A207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xmlns="" id="{82090F8A-ECF2-423C-98D0-8EF2262203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xmlns="" id="{EA5DE46B-A4BE-407F-835A-693D3E979E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xmlns="" id="{429E4297-5489-465D-A6D7-03BD468E05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xmlns="" id="{69A4CFA1-B603-453B-AC53-49E8A8DF7E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xmlns="" id="{7A997EDF-8927-490B-AD5F-046317B8B2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xmlns="" id="{3C91BE84-B1A4-4592-A942-2C72C86DD8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xmlns="" id="{A0AAA5CD-6E44-429A-91FA-D650BAF9EE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C8CA0C52-5ACA-4F17-AA4A-312E0E1109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CFBC1A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B7FD1E9E-4AC8-4AFC-8BCB-BAEA20E052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62" r="21364" b="3"/>
          <a:stretch/>
        </p:blipFill>
        <p:spPr>
          <a:xfrm>
            <a:off x="2005070" y="205977"/>
            <a:ext cx="3591499" cy="6447121"/>
          </a:xfrm>
          <a:prstGeom prst="rect">
            <a:avLst/>
          </a:prstGeom>
          <a:ln w="12700">
            <a:noFill/>
          </a:ln>
        </p:spPr>
      </p:pic>
      <p:pic>
        <p:nvPicPr>
          <p:cNvPr id="7" name="Объект 6" descr="Изображение выглядит как человек, внутренний, стена, окно&#10;&#10;Автоматически созданное описание">
            <a:extLst>
              <a:ext uri="{FF2B5EF4-FFF2-40B4-BE49-F238E27FC236}">
                <a16:creationId xmlns:a16="http://schemas.microsoft.com/office/drawing/2014/main" xmlns="" id="{9F0894ED-A454-4B87-AE81-5C8F36CAB6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10" r="17945" b="3"/>
          <a:stretch/>
        </p:blipFill>
        <p:spPr>
          <a:xfrm>
            <a:off x="5894253" y="0"/>
            <a:ext cx="3778555" cy="6767298"/>
          </a:xfrm>
          <a:prstGeom prst="rect">
            <a:avLst/>
          </a:prstGeom>
        </p:spPr>
      </p:pic>
      <p:sp>
        <p:nvSpPr>
          <p:cNvPr id="90" name="Isosceles Triangle 39">
            <a:extLst>
              <a:ext uri="{FF2B5EF4-FFF2-40B4-BE49-F238E27FC236}">
                <a16:creationId xmlns:a16="http://schemas.microsoft.com/office/drawing/2014/main" xmlns="" id="{4F37E7FB-7372-47E3-914E-7CF7E94B1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750273" y="3291386"/>
            <a:ext cx="407233" cy="35106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60256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6">
            <a:extLst>
              <a:ext uri="{FF2B5EF4-FFF2-40B4-BE49-F238E27FC236}">
                <a16:creationId xmlns:a16="http://schemas.microsoft.com/office/drawing/2014/main" xmlns="" id="{E0F78140-5CBA-45B5-A6E1-EB493C58C2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28">
            <a:extLst>
              <a:ext uri="{FF2B5EF4-FFF2-40B4-BE49-F238E27FC236}">
                <a16:creationId xmlns:a16="http://schemas.microsoft.com/office/drawing/2014/main" xmlns="" id="{D2A542E6-1924-4FE2-89D1-3CB19468C1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xmlns="" id="{1F353183-2147-472B-AD7D-4A085FF6A4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0">
              <a:extLst>
                <a:ext uri="{FF2B5EF4-FFF2-40B4-BE49-F238E27FC236}">
                  <a16:creationId xmlns:a16="http://schemas.microsoft.com/office/drawing/2014/main" xmlns="" id="{FAAA42C8-A082-4DFD-A5F3-FC9EF825B1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7F9F51-D455-4B3D-A157-690969781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46" y="601650"/>
            <a:ext cx="7202485" cy="1087890"/>
          </a:xfrm>
        </p:spPr>
        <p:txBody>
          <a:bodyPr anchor="t"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«ДЕНЬ БАНТИКА»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 descr="Изображение выглядит как человек, ребенок, маленький, девоч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94BAC76-278C-4692-B7E0-434E210B65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 b="10865"/>
          <a:stretch/>
        </p:blipFill>
        <p:spPr>
          <a:xfrm>
            <a:off x="549278" y="2133600"/>
            <a:ext cx="3511242" cy="4172921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3" name="Объект 12" descr="Изображение выглядит как человек, девочка, маленький, окно&#10;&#10;Автоматически созданное описание">
            <a:extLst>
              <a:ext uri="{FF2B5EF4-FFF2-40B4-BE49-F238E27FC236}">
                <a16:creationId xmlns:a16="http://schemas.microsoft.com/office/drawing/2014/main" xmlns="" id="{72C531CF-8C7B-47AE-8F05-3FDC93636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6428" y="2058987"/>
            <a:ext cx="3206783" cy="4275711"/>
          </a:xfrm>
        </p:spPr>
      </p:pic>
      <p:pic>
        <p:nvPicPr>
          <p:cNvPr id="5" name="Объект 4" descr="Изображение выглядит как человек, внутренний, девочка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384DAC4-591F-4C17-89CD-E7D2C521A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846"/>
          <a:stretch/>
        </p:blipFill>
        <p:spPr>
          <a:xfrm>
            <a:off x="4241763" y="2136325"/>
            <a:ext cx="3510000" cy="41724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2802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6">
            <a:extLst>
              <a:ext uri="{FF2B5EF4-FFF2-40B4-BE49-F238E27FC236}">
                <a16:creationId xmlns:a16="http://schemas.microsoft.com/office/drawing/2014/main" xmlns="" id="{21516CB1-E8C8-4751-B6A6-46B2D1E72A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xmlns="" id="{90C0C0D1-E79A-41FF-8322-256F6DD1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Объект 4" descr="Изображение выглядит как ребенок, человек, маленький, малыш&#10;&#10;Автоматически созданное описание">
            <a:extLst>
              <a:ext uri="{FF2B5EF4-FFF2-40B4-BE49-F238E27FC236}">
                <a16:creationId xmlns:a16="http://schemas.microsoft.com/office/drawing/2014/main" xmlns="" id="{74247AB7-B89F-42DB-935A-6DCE3D2DAE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" b="865"/>
          <a:stretch/>
        </p:blipFill>
        <p:spPr>
          <a:xfrm>
            <a:off x="341631" y="1189821"/>
            <a:ext cx="3797393" cy="5019610"/>
          </a:xfrm>
          <a:prstGeom prst="rect">
            <a:avLst/>
          </a:prstGeom>
        </p:spPr>
      </p:pic>
      <p:pic>
        <p:nvPicPr>
          <p:cNvPr id="7" name="Объект 6" descr="Изображение выглядит как человек, мальчик, маленький, галстук&#10;&#10;Автоматически созданное описание">
            <a:extLst>
              <a:ext uri="{FF2B5EF4-FFF2-40B4-BE49-F238E27FC236}">
                <a16:creationId xmlns:a16="http://schemas.microsoft.com/office/drawing/2014/main" xmlns="" id="{7C751640-5262-400B-9C13-08448F2C40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82"/>
          <a:stretch/>
        </p:blipFill>
        <p:spPr>
          <a:xfrm>
            <a:off x="4226837" y="1200060"/>
            <a:ext cx="3815476" cy="5042422"/>
          </a:xfrm>
          <a:prstGeom prst="rect">
            <a:avLst/>
          </a:prstGeom>
        </p:spPr>
      </p:pic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xmlns="" id="{395FA420-5595-49D1-9D5F-79EC43B555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Объект 9" descr="Изображение выглядит как человек, маленький, девочка, окно&#10;&#10;Автоматически созданное описание">
            <a:extLst>
              <a:ext uri="{FF2B5EF4-FFF2-40B4-BE49-F238E27FC236}">
                <a16:creationId xmlns:a16="http://schemas.microsoft.com/office/drawing/2014/main" xmlns="" id="{D1820072-AF36-42D7-A54E-A2C77D381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8975" y="1189822"/>
            <a:ext cx="3585972" cy="4781295"/>
          </a:xfrm>
        </p:spPr>
      </p:pic>
    </p:spTree>
    <p:extLst>
      <p:ext uri="{BB962C8B-B14F-4D97-AF65-F5344CB8AC3E}">
        <p14:creationId xmlns:p14="http://schemas.microsoft.com/office/powerpoint/2010/main" xmlns="" val="3674126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21516CB1-E8C8-4751-B6A6-46B2D1E72A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0C0C0D1-E79A-41FF-8322-256F6DD1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Объект 4" descr="Изображение выглядит как человек, внутренний, пита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E636C37E-F235-4E78-8DB8-DC0E642796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" b="865"/>
          <a:stretch/>
        </p:blipFill>
        <p:spPr>
          <a:xfrm>
            <a:off x="330613" y="1233889"/>
            <a:ext cx="3755721" cy="4964526"/>
          </a:xfrm>
          <a:prstGeom prst="rect">
            <a:avLst/>
          </a:prstGeom>
        </p:spPr>
      </p:pic>
      <p:pic>
        <p:nvPicPr>
          <p:cNvPr id="7" name="Объект 6" descr="Изображение выглядит как человек, ребенок, сиди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01EED7FA-56AF-4295-9860-AE14DBCAA5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82"/>
          <a:stretch/>
        </p:blipFill>
        <p:spPr>
          <a:xfrm>
            <a:off x="4149719" y="1200838"/>
            <a:ext cx="3748198" cy="4953509"/>
          </a:xfrm>
          <a:prstGeom prst="rect">
            <a:avLst/>
          </a:prstGeom>
        </p:spPr>
      </p:pic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xmlns="" id="{395FA420-5595-49D1-9D5F-79EC43B555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Объект 9" descr="Изображение выглядит как мальчик, ребенок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B9DB3D81-2435-4661-A3EC-22CDAC513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6357" y="2258458"/>
            <a:ext cx="4231157" cy="3173367"/>
          </a:xfrm>
        </p:spPr>
      </p:pic>
    </p:spTree>
    <p:extLst>
      <p:ext uri="{BB962C8B-B14F-4D97-AF65-F5344CB8AC3E}">
        <p14:creationId xmlns:p14="http://schemas.microsoft.com/office/powerpoint/2010/main" xmlns="" val="849353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ребенок, человек, в позе, молод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53E5E864-1687-439E-A5BE-4D5AEF56B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8631" y="187287"/>
            <a:ext cx="8687857" cy="6515893"/>
          </a:xfrm>
        </p:spPr>
      </p:pic>
    </p:spTree>
    <p:extLst>
      <p:ext uri="{BB962C8B-B14F-4D97-AF65-F5344CB8AC3E}">
        <p14:creationId xmlns:p14="http://schemas.microsoft.com/office/powerpoint/2010/main" xmlns="" val="403292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21516CB1-E8C8-4751-B6A6-46B2D1E72A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0C0C0D1-E79A-41FF-8322-256F6DD1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AA4BD06F-BFA5-43A9-A1DE-C5713DB404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52" r="25211" b="3"/>
          <a:stretch/>
        </p:blipFill>
        <p:spPr>
          <a:xfrm>
            <a:off x="1299991" y="638978"/>
            <a:ext cx="4527932" cy="5985278"/>
          </a:xfrm>
          <a:prstGeom prst="rect">
            <a:avLst/>
          </a:prstGeom>
        </p:spPr>
      </p:pic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xmlns="" id="{395FA420-5595-49D1-9D5F-79EC43B555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Объект 10" descr="Изображение выглядит как внутренний, малыш, маленький, набит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45B30C7-475F-4A93-BDE5-AFF289833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1360" y="1381555"/>
            <a:ext cx="5164655" cy="3873490"/>
          </a:xfrm>
        </p:spPr>
      </p:pic>
    </p:spTree>
    <p:extLst>
      <p:ext uri="{BB962C8B-B14F-4D97-AF65-F5344CB8AC3E}">
        <p14:creationId xmlns:p14="http://schemas.microsoft.com/office/powerpoint/2010/main" xmlns="" val="4941645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56">
            <a:extLst>
              <a:ext uri="{FF2B5EF4-FFF2-40B4-BE49-F238E27FC236}">
                <a16:creationId xmlns:a16="http://schemas.microsoft.com/office/drawing/2014/main" xmlns="" id="{93062723-6941-4ABE-8146-AC6FA530BA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58">
            <a:extLst>
              <a:ext uri="{FF2B5EF4-FFF2-40B4-BE49-F238E27FC236}">
                <a16:creationId xmlns:a16="http://schemas.microsoft.com/office/drawing/2014/main" xmlns="" id="{917859B3-4C91-478D-929D-BB6433F908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Объект 37" descr="Изображение выглядит как человек, окно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4E391FB8-03D6-4436-9275-B3EA6CF5AA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9" r="1853" b="3"/>
          <a:stretch/>
        </p:blipFill>
        <p:spPr>
          <a:xfrm>
            <a:off x="0" y="1949973"/>
            <a:ext cx="2926060" cy="4005072"/>
          </a:xfrm>
          <a:prstGeom prst="rect">
            <a:avLst/>
          </a:prstGeom>
        </p:spPr>
      </p:pic>
      <p:pic>
        <p:nvPicPr>
          <p:cNvPr id="5" name="Объект 4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CB51F39B-A090-4012-B9BA-70B19FB007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86" b="3"/>
          <a:stretch/>
        </p:blipFill>
        <p:spPr>
          <a:xfrm>
            <a:off x="3132571" y="1983044"/>
            <a:ext cx="2935224" cy="4005067"/>
          </a:xfrm>
          <a:prstGeom prst="rect">
            <a:avLst/>
          </a:prstGeom>
        </p:spPr>
      </p:pic>
      <p:pic>
        <p:nvPicPr>
          <p:cNvPr id="7" name="Объект 6" descr="Изображение выглядит как человек, старш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BED2C8C7-4549-41B0-8129-568EEBB66D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86" b="3"/>
          <a:stretch/>
        </p:blipFill>
        <p:spPr>
          <a:xfrm>
            <a:off x="6273626" y="1972032"/>
            <a:ext cx="2935224" cy="4005071"/>
          </a:xfrm>
          <a:prstGeom prst="rect">
            <a:avLst/>
          </a:prstGeom>
        </p:spPr>
      </p:pic>
      <p:pic>
        <p:nvPicPr>
          <p:cNvPr id="40" name="Объект 39" descr="Изображение выглядит как внутренний, окно, человек, занавес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58F16E3-AD24-4D4D-A209-22D4DBEA2C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86" b="3"/>
          <a:stretch/>
        </p:blipFill>
        <p:spPr>
          <a:xfrm>
            <a:off x="9256776" y="1938961"/>
            <a:ext cx="2935224" cy="4005072"/>
          </a:xfrm>
          <a:prstGeom prst="rect">
            <a:avLst/>
          </a:prstGeom>
        </p:spPr>
      </p:pic>
      <p:sp>
        <p:nvSpPr>
          <p:cNvPr id="67" name="Rectangle 60">
            <a:extLst>
              <a:ext uri="{FF2B5EF4-FFF2-40B4-BE49-F238E27FC236}">
                <a16:creationId xmlns:a16="http://schemas.microsoft.com/office/drawing/2014/main" xmlns="" id="{6283FBD2-A663-469F-855C-06D86E3C11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62">
            <a:extLst>
              <a:ext uri="{FF2B5EF4-FFF2-40B4-BE49-F238E27FC236}">
                <a16:creationId xmlns:a16="http://schemas.microsoft.com/office/drawing/2014/main" xmlns="" id="{8A1279FC-7441-4E55-B082-2774E6316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48749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Объект 4" descr="Изображение выглядит как человек, внутренний, несколько, магазин&#10;&#10;Автоматически созданное описание">
            <a:extLst>
              <a:ext uri="{FF2B5EF4-FFF2-40B4-BE49-F238E27FC236}">
                <a16:creationId xmlns:a16="http://schemas.microsoft.com/office/drawing/2014/main" xmlns="" id="{C9589D83-7D8C-4402-AEA6-3751C2E1BB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22" r="2" b="17178"/>
          <a:stretch/>
        </p:blipFill>
        <p:spPr>
          <a:xfrm>
            <a:off x="-2" y="10"/>
            <a:ext cx="5779884" cy="342899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07EAA094-9CF6-4695-958A-33D9BCAA94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2E80C965-DB6D-4F81-9E9E-B027384D0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xmlns="" id="{A580F890-B085-4E95-96AA-55AEBEC5CE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Объект 6" descr="Изображение выглядит как внутренний, человек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xmlns="" id="{07ED9767-BA79-4D83-B34C-30F2F35567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217" r="2" b="6683"/>
          <a:stretch/>
        </p:blipFill>
        <p:spPr>
          <a:xfrm>
            <a:off x="-2" y="3429000"/>
            <a:ext cx="5779884" cy="3429000"/>
          </a:xfrm>
          <a:prstGeom prst="rect">
            <a:avLst/>
          </a:prstGeom>
        </p:spPr>
      </p:pic>
      <p:pic>
        <p:nvPicPr>
          <p:cNvPr id="10" name="Объект 9" descr="Изображение выглядит как человек, внутренний, люди, постельное белье&#10;&#10;Автоматически созданное описание">
            <a:extLst>
              <a:ext uri="{FF2B5EF4-FFF2-40B4-BE49-F238E27FC236}">
                <a16:creationId xmlns:a16="http://schemas.microsoft.com/office/drawing/2014/main" xmlns="" id="{BBA922E4-F782-4922-9F87-7478D811B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0992" y="1244906"/>
            <a:ext cx="5860974" cy="4395730"/>
          </a:xfrm>
        </p:spPr>
      </p:pic>
      <p:sp>
        <p:nvSpPr>
          <p:cNvPr id="50" name="Isosceles Triangle 49">
            <a:extLst>
              <a:ext uri="{FF2B5EF4-FFF2-40B4-BE49-F238E27FC236}">
                <a16:creationId xmlns:a16="http://schemas.microsoft.com/office/drawing/2014/main" xmlns="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9459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5">
            <a:extLst>
              <a:ext uri="{FF2B5EF4-FFF2-40B4-BE49-F238E27FC236}">
                <a16:creationId xmlns:a16="http://schemas.microsoft.com/office/drawing/2014/main" xmlns="" id="{21516CB1-E8C8-4751-B6A6-46B2D1E72A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7">
            <a:extLst>
              <a:ext uri="{FF2B5EF4-FFF2-40B4-BE49-F238E27FC236}">
                <a16:creationId xmlns:a16="http://schemas.microsoft.com/office/drawing/2014/main" xmlns="" id="{90C0C0D1-E79A-41FF-8322-256F6DD1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Объект 10" descr="Изображение выглядит как ребенок, внутренний, человек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41B5D99D-BB0F-4AD4-8D36-8F0DBEE1D9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20" r="30044" b="3"/>
          <a:stretch/>
        </p:blipFill>
        <p:spPr>
          <a:xfrm>
            <a:off x="0" y="638979"/>
            <a:ext cx="4105765" cy="5427234"/>
          </a:xfrm>
          <a:prstGeom prst="rect">
            <a:avLst/>
          </a:prstGeom>
        </p:spPr>
      </p:pic>
      <p:pic>
        <p:nvPicPr>
          <p:cNvPr id="9" name="Объект 8" descr="Изображение выглядит как человек, ребенок, внутренний, молод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297F9F45-FA31-4AB2-BF4D-F7A625567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51" r="29200" b="3"/>
          <a:stretch/>
        </p:blipFill>
        <p:spPr>
          <a:xfrm>
            <a:off x="4127685" y="672029"/>
            <a:ext cx="4165006" cy="5504351"/>
          </a:xfrm>
          <a:prstGeom prst="rect">
            <a:avLst/>
          </a:prstGeom>
        </p:spPr>
      </p:pic>
      <p:sp useBgFill="1">
        <p:nvSpPr>
          <p:cNvPr id="54" name="Rectangle 59">
            <a:extLst>
              <a:ext uri="{FF2B5EF4-FFF2-40B4-BE49-F238E27FC236}">
                <a16:creationId xmlns:a16="http://schemas.microsoft.com/office/drawing/2014/main" xmlns="" id="{395FA420-5595-49D1-9D5F-79EC43B555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Объект 16" descr="Изображение выглядит как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9DD2CBC-D780-4603-8781-D885BD217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3668" y="2150945"/>
            <a:ext cx="3753080" cy="2814809"/>
          </a:xfrm>
        </p:spPr>
      </p:pic>
    </p:spTree>
    <p:extLst>
      <p:ext uri="{BB962C8B-B14F-4D97-AF65-F5344CB8AC3E}">
        <p14:creationId xmlns:p14="http://schemas.microsoft.com/office/powerpoint/2010/main" xmlns="" val="226504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082" y="649995"/>
            <a:ext cx="10515600" cy="57798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ПРОГРАММА «НЕДЕЛИ  ПСИХОЛОГИИ»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25 -29 января 2021 года (старший  возраст)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266940"/>
            <a:ext cx="10515600" cy="5199961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3400" b="1" u="sng" dirty="0" smtClean="0">
                <a:latin typeface="Times New Roman" pitchFamily="18" charset="0"/>
                <a:cs typeface="Times New Roman" pitchFamily="18" charset="0"/>
              </a:rPr>
              <a:t>ПОНЕДЕЛЬНИК  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—   « День улыбок». </a:t>
            </a:r>
            <a:r>
              <a:rPr lang="ru-RU" sz="3400" b="1" i="1" dirty="0" smtClean="0">
                <a:latin typeface="Times New Roman" pitchFamily="18" charset="0"/>
                <a:cs typeface="Times New Roman" pitchFamily="18" charset="0"/>
              </a:rPr>
              <a:t>«Поделись улыбкою своей, и она не раз к тебе ещё вернется!»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 каждому, кого Вы встречаете, подарите  искреннюю улыбку. Приветствуется наличие  </a:t>
            </a:r>
            <a:r>
              <a:rPr lang="ru-RU" sz="3400" b="1" i="1" dirty="0" smtClean="0">
                <a:latin typeface="Times New Roman" pitchFamily="18" charset="0"/>
                <a:cs typeface="Times New Roman" pitchFamily="18" charset="0"/>
              </a:rPr>
              <a:t>эмблемы  Дня – «Смайлик» = улыбка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3400" b="1" u="sng" dirty="0" smtClean="0">
                <a:latin typeface="Times New Roman" pitchFamily="18" charset="0"/>
                <a:cs typeface="Times New Roman" pitchFamily="18" charset="0"/>
              </a:rPr>
              <a:t>ВТОРНИК  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—   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« День приветствий».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Каждого, кого Вы встречаете в этот День, поприветствуйте без рукопожатия.</a:t>
            </a:r>
          </a:p>
          <a:p>
            <a:pPr>
              <a:buNone/>
            </a:pPr>
            <a:r>
              <a:rPr lang="ru-RU" sz="3400" b="1" u="sng" dirty="0" smtClean="0">
                <a:latin typeface="Times New Roman" pitchFamily="18" charset="0"/>
                <a:cs typeface="Times New Roman" pitchFamily="18" charset="0"/>
              </a:rPr>
              <a:t>СРЕДА  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« День бантика».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Все, находящиеся в этот день в ДОУ должны иметь на себе хотя бы один бантик.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Номинации: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-самый маленький бантик,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- самое большое количество бантиков на одном человеке,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- самый оригинальный бантик по материалу изготовления.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СРЕДА  - «День выполнения групповых заданий»</a:t>
            </a:r>
          </a:p>
          <a:p>
            <a:pPr>
              <a:buNone/>
            </a:pPr>
            <a:r>
              <a:rPr lang="ru-RU" sz="3400" b="1" u="sng" dirty="0" smtClean="0">
                <a:latin typeface="Times New Roman" pitchFamily="18" charset="0"/>
                <a:cs typeface="Times New Roman" pitchFamily="18" charset="0"/>
              </a:rPr>
              <a:t>ЧЕТВЕРГ - 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« День комплиментов».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Каждому, кого Вы встречаете в этот День, подарите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комплимент, скажите что-нибудь приятное.</a:t>
            </a:r>
          </a:p>
          <a:p>
            <a:pPr>
              <a:buNone/>
            </a:pPr>
            <a:r>
              <a:rPr lang="ru-RU" sz="3400" b="1" u="sng" dirty="0" smtClean="0">
                <a:latin typeface="Times New Roman" pitchFamily="18" charset="0"/>
                <a:cs typeface="Times New Roman" pitchFamily="18" charset="0"/>
              </a:rPr>
              <a:t>ПЯТНИЦА 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— « День вежливых слов и благодарности».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Говорить нам всем не лень целый день: «Добрый день», «Спасибо», «Здравствуйте», «Простите», «Благодарю».</a:t>
            </a:r>
          </a:p>
          <a:p>
            <a:pPr>
              <a:buNone/>
            </a:pPr>
            <a:r>
              <a:rPr lang="ru-RU" sz="3400" b="1" u="sng" dirty="0" smtClean="0">
                <a:latin typeface="Times New Roman" pitchFamily="18" charset="0"/>
                <a:cs typeface="Times New Roman" pitchFamily="18" charset="0"/>
              </a:rPr>
              <a:t>День подведения итогов «Недели психологии» (обратная связь)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Объект 4" descr="Изображение выглядит как пол, внутренний, ребенок, игра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78811B4-E4A4-4A9B-9375-58A064EB2B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1" r="2" b="20689"/>
          <a:stretch/>
        </p:blipFill>
        <p:spPr>
          <a:xfrm>
            <a:off x="-2" y="10"/>
            <a:ext cx="5779884" cy="342899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07EAA094-9CF6-4695-958A-33D9BCAA94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2E80C965-DB6D-4F81-9E9E-B027384D0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xmlns="" id="{A580F890-B085-4E95-96AA-55AEBEC5CE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Объект 6" descr="Изображение выглядит как человек, внутрен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A3D1641-1B8C-4F21-80D0-049C3793A0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06" r="2" b="12594"/>
          <a:stretch/>
        </p:blipFill>
        <p:spPr>
          <a:xfrm>
            <a:off x="-2" y="3429000"/>
            <a:ext cx="5779884" cy="3429000"/>
          </a:xfrm>
          <a:prstGeom prst="rect">
            <a:avLst/>
          </a:prstGeom>
        </p:spPr>
      </p:pic>
      <p:sp>
        <p:nvSpPr>
          <p:cNvPr id="50" name="Isosceles Triangle 49">
            <a:extLst>
              <a:ext uri="{FF2B5EF4-FFF2-40B4-BE49-F238E27FC236}">
                <a16:creationId xmlns:a16="http://schemas.microsoft.com/office/drawing/2014/main" xmlns="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Объект 37" descr="Изображение выглядит как пол, внутренни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40562079-B19D-47E4-AD66-7B77077CB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2101" y="1201518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xmlns="" val="277174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Объект 4" descr="Изображение выглядит как внутренний, п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09737FE-7F07-43EA-B67A-CE18FA74A3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71" r="2" b="12229"/>
          <a:stretch/>
        </p:blipFill>
        <p:spPr>
          <a:xfrm>
            <a:off x="-2" y="10"/>
            <a:ext cx="5779884" cy="342899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07EAA094-9CF6-4695-958A-33D9BCAA94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2E80C965-DB6D-4F81-9E9E-B027384D0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xmlns="" id="{A580F890-B085-4E95-96AA-55AEBEC5CE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Объект 12">
            <a:extLst>
              <a:ext uri="{FF2B5EF4-FFF2-40B4-BE49-F238E27FC236}">
                <a16:creationId xmlns:a16="http://schemas.microsoft.com/office/drawing/2014/main" xmlns="" id="{15D92E65-13A8-4869-9AAB-9F36CF459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30" r="2" b="16470"/>
          <a:stretch/>
        </p:blipFill>
        <p:spPr>
          <a:xfrm>
            <a:off x="-2" y="3429000"/>
            <a:ext cx="5779884" cy="3429000"/>
          </a:xfrm>
          <a:prstGeom prst="rect">
            <a:avLst/>
          </a:prstGeom>
        </p:spPr>
      </p:pic>
      <p:pic>
        <p:nvPicPr>
          <p:cNvPr id="38" name="Объект 37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2EE195E-A765-47F4-8177-BC2D9A0BF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7676" y="1546656"/>
            <a:ext cx="5561465" cy="4171098"/>
          </a:xfrm>
        </p:spPr>
      </p:pic>
      <p:sp>
        <p:nvSpPr>
          <p:cNvPr id="50" name="Isosceles Triangle 49">
            <a:extLst>
              <a:ext uri="{FF2B5EF4-FFF2-40B4-BE49-F238E27FC236}">
                <a16:creationId xmlns:a16="http://schemas.microsoft.com/office/drawing/2014/main" xmlns="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2802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Объект 6" descr="Изображение выглядит как человек, внутренний, маленький, п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F6B5FFA5-3A71-4945-895A-8FBCE81C96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62" r="2" b="13438"/>
          <a:stretch/>
        </p:blipFill>
        <p:spPr>
          <a:xfrm>
            <a:off x="-2" y="10"/>
            <a:ext cx="5779884" cy="3428990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07EAA094-9CF6-4695-958A-33D9BCAA94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2E80C965-DB6D-4F81-9E9E-B027384D0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xmlns="" id="{A580F890-B085-4E95-96AA-55AEBEC5CE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Объект 4" descr="Изображение выглядит как внутренний, собака, п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AA04FE16-4E7E-4038-9921-7FE7159440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06" r="2" b="15094"/>
          <a:stretch/>
        </p:blipFill>
        <p:spPr>
          <a:xfrm>
            <a:off x="-2" y="3429000"/>
            <a:ext cx="5779884" cy="3429000"/>
          </a:xfrm>
          <a:prstGeom prst="rect">
            <a:avLst/>
          </a:prstGeom>
        </p:spPr>
      </p:pic>
      <p:sp>
        <p:nvSpPr>
          <p:cNvPr id="75" name="Isosceles Triangle 74">
            <a:extLst>
              <a:ext uri="{FF2B5EF4-FFF2-40B4-BE49-F238E27FC236}">
                <a16:creationId xmlns:a16="http://schemas.microsoft.com/office/drawing/2014/main" xmlns="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Объект 37" descr="Изображение выглядит как человек, в позе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315AFC2-43FB-4449-80AF-270AF8CFB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9924" y="1255339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xmlns="" val="1476545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Объект 6" descr="Изображение выглядит как тол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7A8AB60-E41E-4479-B3A6-CADCB3767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81" r="2" b="6719"/>
          <a:stretch/>
        </p:blipFill>
        <p:spPr>
          <a:xfrm>
            <a:off x="-2" y="10"/>
            <a:ext cx="5779884" cy="3428990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07EAA094-9CF6-4695-958A-33D9BCAA94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2E80C965-DB6D-4F81-9E9E-B027384D0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xmlns="" id="{A580F890-B085-4E95-96AA-55AEBEC5CE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Объект 4" descr="Изображение выглядит как земля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D497618F-561C-4F3A-AE5D-E5ABC23C79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49" r="2" b="10451"/>
          <a:stretch/>
        </p:blipFill>
        <p:spPr>
          <a:xfrm>
            <a:off x="-2" y="3429000"/>
            <a:ext cx="5779884" cy="3429000"/>
          </a:xfrm>
          <a:prstGeom prst="rect">
            <a:avLst/>
          </a:prstGeom>
        </p:spPr>
      </p:pic>
      <p:pic>
        <p:nvPicPr>
          <p:cNvPr id="10" name="Объект 9" descr="Изображение выглядит как человек, группа, люди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409A2F86-581A-46DD-87F3-8CFCBABB1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9373" y="1333041"/>
            <a:ext cx="5847955" cy="4385966"/>
          </a:xfrm>
        </p:spPr>
      </p:pic>
      <p:sp>
        <p:nvSpPr>
          <p:cNvPr id="82" name="Isosceles Triangle 81">
            <a:extLst>
              <a:ext uri="{FF2B5EF4-FFF2-40B4-BE49-F238E27FC236}">
                <a16:creationId xmlns:a16="http://schemas.microsoft.com/office/drawing/2014/main" xmlns="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117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Объект 4" descr="Изображение выглядит как ребенок, маленький, девочка, игра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04F74827-FA03-4DB1-80AB-75100088CC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69" r="2" b="16431"/>
          <a:stretch/>
        </p:blipFill>
        <p:spPr>
          <a:xfrm>
            <a:off x="-2" y="10"/>
            <a:ext cx="5779884" cy="342899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07EAA094-9CF6-4695-958A-33D9BCAA94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2E80C965-DB6D-4F81-9E9E-B027384D0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xmlns="" id="{A580F890-B085-4E95-96AA-55AEBEC5CE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Объект 12" descr="Изображение выглядит как внутренний, пол, комната, спальня&#10;&#10;Автоматически созданное описание">
            <a:extLst>
              <a:ext uri="{FF2B5EF4-FFF2-40B4-BE49-F238E27FC236}">
                <a16:creationId xmlns:a16="http://schemas.microsoft.com/office/drawing/2014/main" xmlns="" id="{FD66415A-C680-4044-8FB6-9077C8D5CE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" b="20900"/>
          <a:stretch/>
        </p:blipFill>
        <p:spPr>
          <a:xfrm>
            <a:off x="-2" y="3429000"/>
            <a:ext cx="5779884" cy="3429000"/>
          </a:xfrm>
          <a:prstGeom prst="rect">
            <a:avLst/>
          </a:prstGeom>
        </p:spPr>
      </p:pic>
      <p:pic>
        <p:nvPicPr>
          <p:cNvPr id="43" name="Объект 42" descr="Изображение выглядит как человек, в позе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53A7CA5-8AB7-4115-A465-5756E4B44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2433" y="1102982"/>
            <a:ext cx="5931765" cy="4448823"/>
          </a:xfrm>
        </p:spPr>
      </p:pic>
      <p:sp>
        <p:nvSpPr>
          <p:cNvPr id="63" name="Isosceles Triangle 62">
            <a:extLst>
              <a:ext uri="{FF2B5EF4-FFF2-40B4-BE49-F238E27FC236}">
                <a16:creationId xmlns:a16="http://schemas.microsoft.com/office/drawing/2014/main" xmlns="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0186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,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24C5108B-A7DE-4F66-BC03-17B133C94B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308" r="-2" b="-2"/>
          <a:stretch/>
        </p:blipFill>
        <p:spPr>
          <a:xfrm>
            <a:off x="143219" y="1707614"/>
            <a:ext cx="3934003" cy="4075219"/>
          </a:xfrm>
          <a:prstGeom prst="rect">
            <a:avLst/>
          </a:prstGeom>
        </p:spPr>
      </p:pic>
      <p:pic>
        <p:nvPicPr>
          <p:cNvPr id="7" name="Объект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E44EC50-0864-4367-A227-6B86B00B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083" r="-2" b="1224"/>
          <a:stretch/>
        </p:blipFill>
        <p:spPr>
          <a:xfrm>
            <a:off x="4132284" y="1685581"/>
            <a:ext cx="3848922" cy="3987084"/>
          </a:xfrm>
          <a:prstGeom prst="rect">
            <a:avLst/>
          </a:prstGeom>
        </p:spPr>
      </p:pic>
      <p:pic>
        <p:nvPicPr>
          <p:cNvPr id="10" name="Объект 9" descr="Изображение выглядит как человек, пол, внутренний, окно&#10;&#10;Автоматически созданное описание">
            <a:extLst>
              <a:ext uri="{FF2B5EF4-FFF2-40B4-BE49-F238E27FC236}">
                <a16:creationId xmlns:a16="http://schemas.microsoft.com/office/drawing/2014/main" xmlns="" id="{D455188C-0D84-4605-B625-71391331E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28" r="20870" b="-2"/>
          <a:stretch/>
        </p:blipFill>
        <p:spPr>
          <a:xfrm>
            <a:off x="8108193" y="1564395"/>
            <a:ext cx="3965908" cy="4108270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60188E89-AF78-40F6-B787-E9BD9C6256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D9DE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795750" y="286439"/>
            <a:ext cx="86482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Рисование песком на световых столах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с педагогами ДОУ «РОДНИЧОК»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657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5">
            <a:extLst>
              <a:ext uri="{FF2B5EF4-FFF2-40B4-BE49-F238E27FC236}">
                <a16:creationId xmlns:a16="http://schemas.microsoft.com/office/drawing/2014/main" xmlns="" id="{71A784BF-09DB-448D-99FC-B49DFC6605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xmlns="" id="{917859B3-4C91-478D-929D-BB6433F908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Объект 4" descr="Изображение выглядит как текст, человек, внутренний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AAA0FAC4-79E9-4034-9CAA-CE7709BDB5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013" r="-3" b="1590"/>
          <a:stretch/>
        </p:blipFill>
        <p:spPr>
          <a:xfrm>
            <a:off x="0" y="2093199"/>
            <a:ext cx="3931900" cy="4005072"/>
          </a:xfrm>
          <a:prstGeom prst="rect">
            <a:avLst/>
          </a:prstGeom>
        </p:spPr>
      </p:pic>
      <p:pic>
        <p:nvPicPr>
          <p:cNvPr id="10" name="Объект 9" descr="Изображение выглядит как пол, внутренний, человек, окно&#10;&#10;Автоматически созданное описание">
            <a:extLst>
              <a:ext uri="{FF2B5EF4-FFF2-40B4-BE49-F238E27FC236}">
                <a16:creationId xmlns:a16="http://schemas.microsoft.com/office/drawing/2014/main" xmlns="" id="{626F722E-8594-4F21-9AA4-ECDB51C58A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10" r="7758" b="-2"/>
          <a:stretch/>
        </p:blipFill>
        <p:spPr>
          <a:xfrm>
            <a:off x="4041905" y="1553384"/>
            <a:ext cx="3931920" cy="4005071"/>
          </a:xfrm>
          <a:prstGeom prst="rect">
            <a:avLst/>
          </a:prstGeom>
        </p:spPr>
      </p:pic>
      <p:pic>
        <p:nvPicPr>
          <p:cNvPr id="7" name="Объект 6" descr="Изображение выглядит как текст, человек, внутренний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0301D5E2-CFAE-4018-86C6-A81427C199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369" b="-2"/>
          <a:stretch/>
        </p:blipFill>
        <p:spPr>
          <a:xfrm>
            <a:off x="8017710" y="815248"/>
            <a:ext cx="3931920" cy="4005072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6283FBD2-A663-469F-855C-06D86E3C11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8A1279FC-7441-4E55-B082-2774E6316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7307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xmlns="" id="{70155189-D96C-4527-B0EC-654B946BE6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A832363B-A1A4-4E89-95F0-F57C56445E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48" b="398"/>
          <a:stretch/>
        </p:blipFill>
        <p:spPr>
          <a:xfrm>
            <a:off x="206823" y="804232"/>
            <a:ext cx="3984461" cy="4736410"/>
          </a:xfrm>
          <a:prstGeom prst="rect">
            <a:avLst/>
          </a:prstGeom>
        </p:spPr>
      </p:pic>
      <p:pic>
        <p:nvPicPr>
          <p:cNvPr id="38" name="Объект 37" descr="Изображение выглядит как пол, внутренний, обеденный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F5BFFC53-1C0A-4A06-8E16-E66D0C0D70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61" r="26933" b="2"/>
          <a:stretch/>
        </p:blipFill>
        <p:spPr>
          <a:xfrm>
            <a:off x="4315948" y="804231"/>
            <a:ext cx="4087328" cy="4857596"/>
          </a:xfrm>
          <a:prstGeom prst="rect">
            <a:avLst/>
          </a:prstGeom>
        </p:spPr>
      </p:pic>
      <p:pic>
        <p:nvPicPr>
          <p:cNvPr id="64" name="Объект 63" descr="Изображение выглядит как текст, стол, внутренний, п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91F7FC15-4C6C-4FEE-8205-1A60D84E9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4464" y="2072699"/>
            <a:ext cx="3797536" cy="284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44010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210201-WA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052" y="1377108"/>
            <a:ext cx="3525529" cy="4700704"/>
          </a:xfrm>
        </p:spPr>
      </p:pic>
      <p:pic>
        <p:nvPicPr>
          <p:cNvPr id="1026" name="Picture 2" descr="C:\Users\Admin\Downloads\IMG-20210125-WA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7421" y="1366091"/>
            <a:ext cx="6366831" cy="47751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3618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5253"/>
            <a:ext cx="10515600" cy="15254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Результаты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Почтового ящика «Добрых пожеланий» и «Ведра негатива»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0129_0948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9875" y="1726473"/>
            <a:ext cx="5801784" cy="4351338"/>
          </a:xfrm>
        </p:spPr>
      </p:pic>
      <p:pic>
        <p:nvPicPr>
          <p:cNvPr id="2050" name="Picture 2" descr="C:\Users\Admin\Downloads\IMG_20210129_095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0634" y="1740664"/>
            <a:ext cx="3522108" cy="46961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ED7F56-B10C-478F-818C-6E11C134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21" y="321734"/>
            <a:ext cx="5136412" cy="113573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 День улыбок»</a:t>
            </a:r>
            <a:endParaRPr lang="ru-RU" sz="3600" dirty="0"/>
          </a:p>
        </p:txBody>
      </p:sp>
      <p:pic>
        <p:nvPicPr>
          <p:cNvPr id="5" name="Объект 4" descr="Изображение выглядит как человек, внутренний, сидит, ребе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B6656D63-5900-4D36-86D4-BCECCC859F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71" r="2" b="12229"/>
          <a:stretch/>
        </p:blipFill>
        <p:spPr>
          <a:xfrm>
            <a:off x="-2" y="10"/>
            <a:ext cx="5779884" cy="342899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07EAA094-9CF6-4695-958A-33D9BCAA94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2E80C965-DB6D-4F81-9E9E-B027384D0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xmlns="" id="{A580F890-B085-4E95-96AA-55AEBEC5CE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Объект 6" descr="Изображение выглядит как человек, стол, ребенок, сид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28EB698-7B1F-41A3-BC57-B1B67BA1FB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75" r="2" b="16525"/>
          <a:stretch/>
        </p:blipFill>
        <p:spPr>
          <a:xfrm>
            <a:off x="-2" y="3429000"/>
            <a:ext cx="5779884" cy="3429000"/>
          </a:xfrm>
          <a:prstGeom prst="rect">
            <a:avLst/>
          </a:prstGeom>
        </p:spPr>
      </p:pic>
      <p:pic>
        <p:nvPicPr>
          <p:cNvPr id="10" name="Объект 9" descr="Изображение выглядит как человек, внутренний, малыш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1010EDDE-FF86-4AB9-B4E1-603A536EF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2663" y="1782763"/>
            <a:ext cx="3295650" cy="4394200"/>
          </a:xfrm>
        </p:spPr>
      </p:pic>
      <p:sp>
        <p:nvSpPr>
          <p:cNvPr id="50" name="Isosceles Triangle 49">
            <a:extLst>
              <a:ext uri="{FF2B5EF4-FFF2-40B4-BE49-F238E27FC236}">
                <a16:creationId xmlns:a16="http://schemas.microsoft.com/office/drawing/2014/main" xmlns="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3911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210129_1004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4335" y="1013552"/>
            <a:ext cx="6208847" cy="4656635"/>
          </a:xfrm>
        </p:spPr>
      </p:pic>
      <p:pic>
        <p:nvPicPr>
          <p:cNvPr id="3074" name="Picture 2" descr="C:\Users\Admin\Downloads\IMG_20210129_1005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0652" y="1517675"/>
            <a:ext cx="5471348" cy="41035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210129_1009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5071" y="-1"/>
            <a:ext cx="2831334" cy="3775111"/>
          </a:xfrm>
        </p:spPr>
      </p:pic>
      <p:pic>
        <p:nvPicPr>
          <p:cNvPr id="4098" name="Picture 2" descr="C:\Users\Admin\Downloads\IMG_20210129_101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9410" y="286440"/>
            <a:ext cx="4672808" cy="6230410"/>
          </a:xfrm>
          <a:prstGeom prst="rect">
            <a:avLst/>
          </a:prstGeom>
          <a:noFill/>
        </p:spPr>
      </p:pic>
      <p:pic>
        <p:nvPicPr>
          <p:cNvPr id="4099" name="Picture 3" descr="C:\Users\Admin\Downloads\IMG_20210129_102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679156" y="3201318"/>
            <a:ext cx="3134299" cy="417906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473726"/>
            <a:ext cx="10515600" cy="5703238"/>
          </a:xfrm>
        </p:spPr>
        <p:txBody>
          <a:bodyPr/>
          <a:lstStyle/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ОГРОМНОЕ ВСЕМ СПАСИБО ЗА АКТИВНОЕ УЧАСТИЕ, </a:t>
            </a: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Храмшиной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Ирине Валерьевне за ОРГАНИЗАЦИЮ И ПРОВЕДЕНИЕ ОБЩЕСАДОВСКОГО МЕРОПРИЯТИЯ!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Объект 9" descr="Изображение выглядит как человек, ребенок, мальчик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5CA35C94-FE86-4B41-8AC3-E9E802AE67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22" r="2" b="4378"/>
          <a:stretch/>
        </p:blipFill>
        <p:spPr>
          <a:xfrm>
            <a:off x="-2" y="10"/>
            <a:ext cx="5779884" cy="3428990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07EAA094-9CF6-4695-958A-33D9BCAA94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2E80C965-DB6D-4F81-9E9E-B027384D0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xmlns="" id="{A580F890-B085-4E95-96AA-55AEBEC5CE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Объект 6" descr="Изображение выглядит как ребенок, человек, внутрен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95403D3-BD1C-48FF-920F-5915837169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89" r="2" b="2311"/>
          <a:stretch/>
        </p:blipFill>
        <p:spPr>
          <a:xfrm>
            <a:off x="-2" y="3429000"/>
            <a:ext cx="5779884" cy="3429000"/>
          </a:xfrm>
          <a:prstGeom prst="rect">
            <a:avLst/>
          </a:prstGeom>
        </p:spPr>
      </p:pic>
      <p:pic>
        <p:nvPicPr>
          <p:cNvPr id="46" name="Объект 45" descr="Изображение выглядит как внутренний, пол, сте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90A1F08-9818-49FD-B290-1C6ABE2C9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8974" y="539826"/>
            <a:ext cx="4131325" cy="5508433"/>
          </a:xfrm>
        </p:spPr>
      </p:pic>
      <p:sp>
        <p:nvSpPr>
          <p:cNvPr id="85" name="Isosceles Triangle 84">
            <a:extLst>
              <a:ext uri="{FF2B5EF4-FFF2-40B4-BE49-F238E27FC236}">
                <a16:creationId xmlns:a16="http://schemas.microsoft.com/office/drawing/2014/main" xmlns="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933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Объект 4" descr="Изображение выглядит как ребенок, внутренний, человек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B203104E-6F83-4463-8696-31C4CDE6EA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71" r="2" b="12229"/>
          <a:stretch/>
        </p:blipFill>
        <p:spPr>
          <a:xfrm>
            <a:off x="-2" y="10"/>
            <a:ext cx="5779884" cy="342899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07EAA094-9CF6-4695-958A-33D9BCAA94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2E80C965-DB6D-4F81-9E9E-B027384D0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xmlns="" id="{A580F890-B085-4E95-96AA-55AEBEC5CE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Объект 6" descr="Изображение выглядит как ребенок, пол,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41F01B6F-4EAE-4950-A9D9-FEF824E968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" b="20900"/>
          <a:stretch/>
        </p:blipFill>
        <p:spPr>
          <a:xfrm>
            <a:off x="-2" y="3429000"/>
            <a:ext cx="5779884" cy="3429000"/>
          </a:xfrm>
          <a:prstGeom prst="rect">
            <a:avLst/>
          </a:prstGeom>
        </p:spPr>
      </p:pic>
      <p:pic>
        <p:nvPicPr>
          <p:cNvPr id="10" name="Объект 9" descr="Изображение выглядит как ребенок, человек, девочк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2EB8C261-8B29-43A4-9777-EAB59C268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3609" y="1399143"/>
            <a:ext cx="5686375" cy="4264781"/>
          </a:xfrm>
        </p:spPr>
      </p:pic>
      <p:sp>
        <p:nvSpPr>
          <p:cNvPr id="50" name="Isosceles Triangle 49">
            <a:extLst>
              <a:ext uri="{FF2B5EF4-FFF2-40B4-BE49-F238E27FC236}">
                <a16:creationId xmlns:a16="http://schemas.microsoft.com/office/drawing/2014/main" xmlns="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7352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43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9F17B821-03DA-4CE0-AC2A-7CD939533E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" b="20900"/>
          <a:stretch/>
        </p:blipFill>
        <p:spPr>
          <a:xfrm>
            <a:off x="-2" y="10"/>
            <a:ext cx="5779884" cy="3428990"/>
          </a:xfrm>
          <a:prstGeom prst="rect">
            <a:avLst/>
          </a:prstGeom>
        </p:spPr>
      </p:pic>
      <p:grpSp>
        <p:nvGrpSpPr>
          <p:cNvPr id="53" name="Group 45">
            <a:extLst>
              <a:ext uri="{FF2B5EF4-FFF2-40B4-BE49-F238E27FC236}">
                <a16:creationId xmlns:a16="http://schemas.microsoft.com/office/drawing/2014/main" xmlns="" id="{07EAA094-9CF6-4695-958A-33D9BCAA94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54" name="Rectangle 46">
              <a:extLst>
                <a:ext uri="{FF2B5EF4-FFF2-40B4-BE49-F238E27FC236}">
                  <a16:creationId xmlns:a16="http://schemas.microsoft.com/office/drawing/2014/main" xmlns="" id="{2E80C965-DB6D-4F81-9E9E-B027384D0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47">
              <a:extLst>
                <a:ext uri="{FF2B5EF4-FFF2-40B4-BE49-F238E27FC236}">
                  <a16:creationId xmlns:a16="http://schemas.microsoft.com/office/drawing/2014/main" xmlns="" id="{A580F890-B085-4E95-96AA-55AEBEC5CE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Объект 4" descr="Изображение выглядит как ребенок, человек, маленький, девоч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0A03B2F-2C37-42BB-B2AB-750EDCB510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7" r="2" b="15302"/>
          <a:stretch/>
        </p:blipFill>
        <p:spPr>
          <a:xfrm>
            <a:off x="-2" y="3429000"/>
            <a:ext cx="5779884" cy="3429000"/>
          </a:xfrm>
          <a:prstGeom prst="rect">
            <a:avLst/>
          </a:prstGeom>
        </p:spPr>
      </p:pic>
      <p:pic>
        <p:nvPicPr>
          <p:cNvPr id="10" name="Объект 9" descr="Изображение выглядит как внутренний, ребенок, сиди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4CB4F24F-F01C-48CB-81C6-07B91EB36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5642" y="1326319"/>
            <a:ext cx="5488019" cy="4116014"/>
          </a:xfrm>
        </p:spPr>
      </p:pic>
      <p:sp>
        <p:nvSpPr>
          <p:cNvPr id="50" name="Isosceles Triangle 49">
            <a:extLst>
              <a:ext uri="{FF2B5EF4-FFF2-40B4-BE49-F238E27FC236}">
                <a16:creationId xmlns:a16="http://schemas.microsoft.com/office/drawing/2014/main" xmlns="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421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человек, ребенок, внутрен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xmlns="" id="{2C0ED4D7-74E5-4333-BF8C-7A43024A6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4392" y="330506"/>
            <a:ext cx="8081930" cy="6061447"/>
          </a:xfrm>
        </p:spPr>
      </p:pic>
    </p:spTree>
    <p:extLst>
      <p:ext uri="{BB962C8B-B14F-4D97-AF65-F5344CB8AC3E}">
        <p14:creationId xmlns:p14="http://schemas.microsoft.com/office/powerpoint/2010/main" xmlns="" val="77057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Объект 8" descr="Изображение выглядит как текст, человек, в позе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BBFBA38-29D7-4177-B454-A4F713FB8E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11" r="-1" b="-1"/>
          <a:stretch/>
        </p:blipFill>
        <p:spPr>
          <a:xfrm>
            <a:off x="-2" y="10"/>
            <a:ext cx="5779884" cy="68579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7EAA094-9CF6-4695-958A-33D9BCAA94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2E80C965-DB6D-4F81-9E9E-B027384D0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xmlns="" id="{A580F890-B085-4E95-96AA-55AEBEC5CE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Объект 10" descr="Изображение выглядит как человек, стол, внутренний, ребе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1C3CEB9F-1EF6-476E-8722-7D4A59BAD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4022" y="341522"/>
            <a:ext cx="4327004" cy="5769339"/>
          </a:xfr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15734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человек, ребенок, стена, молод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A6D1E982-274D-40CC-A406-B778AEC2E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7720" y="368001"/>
            <a:ext cx="8162663" cy="6121998"/>
          </a:xfrm>
        </p:spPr>
      </p:pic>
    </p:spTree>
    <p:extLst>
      <p:ext uri="{BB962C8B-B14F-4D97-AF65-F5344CB8AC3E}">
        <p14:creationId xmlns:p14="http://schemas.microsoft.com/office/powerpoint/2010/main" xmlns="" val="306874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222</Words>
  <Application>Microsoft Office PowerPoint</Application>
  <PresentationFormat>Произвольный</PresentationFormat>
  <Paragraphs>25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НЕДЕЛЯ ПСИХОЛОГИИ-2021 в МБДОУ  «Полянский детский сад «Родничок» общеразвивающего вида»</vt:lpstr>
      <vt:lpstr>ПРОГРАММА «НЕДЕЛИ  ПСИХОЛОГИИ»  25 -29 января 2021 года (старший  возраст)  </vt:lpstr>
      <vt:lpstr>« День улыбок»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«ДЕНЬ БАНТИКА»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Результаты Почтового ящика «Добрых пожеланий» и «Ведра негатива»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НЕДЕЛЯ ПСИХОЛОГИИ-2021 в МБДОУ  «Полянский детский сад «Родничок» общеразвивающего вида»</dc:title>
  <dc:creator>gorin333roman@outlook.com</dc:creator>
  <cp:lastModifiedBy>Admin</cp:lastModifiedBy>
  <cp:revision>5</cp:revision>
  <dcterms:created xsi:type="dcterms:W3CDTF">2021-01-28T15:07:34Z</dcterms:created>
  <dcterms:modified xsi:type="dcterms:W3CDTF">2021-02-02T08:57:57Z</dcterms:modified>
</cp:coreProperties>
</file>