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58" r:id="rId3"/>
    <p:sldId id="264" r:id="rId4"/>
    <p:sldId id="265" r:id="rId5"/>
    <p:sldId id="267" r:id="rId6"/>
    <p:sldId id="268" r:id="rId7"/>
    <p:sldId id="259" r:id="rId8"/>
    <p:sldId id="269" r:id="rId9"/>
    <p:sldId id="270" r:id="rId10"/>
    <p:sldId id="260" r:id="rId11"/>
    <p:sldId id="271" r:id="rId12"/>
    <p:sldId id="275" r:id="rId13"/>
    <p:sldId id="274" r:id="rId14"/>
    <p:sldId id="283" r:id="rId15"/>
    <p:sldId id="272" r:id="rId16"/>
    <p:sldId id="273" r:id="rId17"/>
    <p:sldId id="276" r:id="rId18"/>
    <p:sldId id="277" r:id="rId19"/>
    <p:sldId id="263" r:id="rId20"/>
    <p:sldId id="278" r:id="rId21"/>
    <p:sldId id="282" r:id="rId22"/>
    <p:sldId id="28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3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2B71-4107-43EE-8956-E055940E14A8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24C7-3427-4499-9889-E61A76D4D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596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2B71-4107-43EE-8956-E055940E14A8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24C7-3427-4499-9889-E61A76D4D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9805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2B71-4107-43EE-8956-E055940E14A8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24C7-3427-4499-9889-E61A76D4DA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236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2B71-4107-43EE-8956-E055940E14A8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24C7-3427-4499-9889-E61A76D4D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5937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2B71-4107-43EE-8956-E055940E14A8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24C7-3427-4499-9889-E61A76D4DA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752995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2B71-4107-43EE-8956-E055940E14A8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24C7-3427-4499-9889-E61A76D4D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3230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2B71-4107-43EE-8956-E055940E14A8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24C7-3427-4499-9889-E61A76D4D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1708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2B71-4107-43EE-8956-E055940E14A8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24C7-3427-4499-9889-E61A76D4D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7102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2B71-4107-43EE-8956-E055940E14A8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24C7-3427-4499-9889-E61A76D4D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522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2B71-4107-43EE-8956-E055940E14A8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24C7-3427-4499-9889-E61A76D4D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807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2B71-4107-43EE-8956-E055940E14A8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24C7-3427-4499-9889-E61A76D4D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7879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2B71-4107-43EE-8956-E055940E14A8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24C7-3427-4499-9889-E61A76D4D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082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2B71-4107-43EE-8956-E055940E14A8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24C7-3427-4499-9889-E61A76D4D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81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2B71-4107-43EE-8956-E055940E14A8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24C7-3427-4499-9889-E61A76D4D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373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2B71-4107-43EE-8956-E055940E14A8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24C7-3427-4499-9889-E61A76D4D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948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2B71-4107-43EE-8956-E055940E14A8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24C7-3427-4499-9889-E61A76D4D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103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F2B71-4107-43EE-8956-E055940E14A8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DD724C7-3427-4499-9889-E61A76D4D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324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Relationship Id="rId4" Type="http://schemas.openxmlformats.org/officeDocument/2006/relationships/image" Target="file:///D:\&#1055;&#1054;&#1056;&#1058;&#1060;&#1054;&#1051;&#1048;&#1054;%20&#1055;&#1045;&#1057;&#1054;&#1050;\&#1052;&#1056;&#1054;\IMG-20190828-WA0013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D:\&#1055;&#1054;&#1056;&#1058;&#1060;&#1054;&#1051;&#1048;&#1054;%20&#1055;&#1045;&#1057;&#1054;&#1050;\&#1052;&#1056;&#1054;\IMG-20190828-WA0018.jp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D:\&#1055;&#1054;&#1056;&#1058;&#1060;&#1054;&#1051;&#1048;&#1054;%20&#1055;&#1045;&#1057;&#1054;&#1050;\&#1052;&#1056;&#1054;\IMG-20190828-WA0020.jpg" TargetMode="Externa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D:\&#1055;&#1054;&#1056;&#1058;&#1060;&#1054;&#1051;&#1048;&#1054;%20&#1055;&#1045;&#1057;&#1054;&#1050;\SAM_5609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D:\&#1055;&#1054;&#1056;&#1058;&#1060;&#1054;&#1051;&#1048;&#1054;%20&#1055;&#1045;&#1057;&#1054;&#1050;\SAM_5615.JPG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&#1055;&#1054;&#1056;&#1058;&#1060;&#1054;&#1051;&#1048;&#1054;%20&#1055;&#1045;&#1057;&#1054;&#1050;\SAM_5621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file:///D:\&#1055;&#1054;&#1056;&#1058;&#1060;&#1054;&#1051;&#1048;&#1054;%20&#1055;&#1045;&#1057;&#1054;&#1050;\SAM_5652.JPG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692331"/>
            <a:ext cx="7766936" cy="3358505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«Полянский детский сад «Родничок» общеразвивающего вида»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050832"/>
            <a:ext cx="7766936" cy="204952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«Рисование песком»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ыполнила 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едагог – психолог</a:t>
            </a:r>
          </a:p>
          <a:p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Храмшина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И.В.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927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15568" y="98088"/>
            <a:ext cx="9656064" cy="6458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Ожидаемые результаты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Дети научатся различным способам засыпки поверхности светового стола, использованию, применению различных техник  рисования на световом столе.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-Познакомятся с одним из способов снятия напряжения.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Станут более уверенными, повысится самооценка.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Развивающие: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Произойдет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зрительно – моторной координации движений, 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процессов: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восприятия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внимания, памяти, наглядно-образного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мышления.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Произойдет дальнейшее развитие творческих способностей, воображения, фантазии.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-Будут развиваться коммуникативные навыки и навыки самостоятельности.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65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песком поможет ребенку справиться: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75745" y="1930401"/>
            <a:ext cx="4185623" cy="556768"/>
          </a:xfrm>
        </p:spPr>
        <p:txBody>
          <a:bodyPr/>
          <a:lstStyle/>
          <a:p>
            <a:r>
              <a:rPr lang="ru-RU" dirty="0" smtClean="0"/>
              <a:t>-  с грустным настроением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6400800" y="1632857"/>
            <a:ext cx="4023359" cy="444137"/>
          </a:xfrm>
        </p:spPr>
        <p:txBody>
          <a:bodyPr/>
          <a:lstStyle/>
          <a:p>
            <a:pPr algn="ctr"/>
            <a:r>
              <a:rPr lang="ru-RU" dirty="0" smtClean="0"/>
              <a:t>- Перестать сердиться</a:t>
            </a:r>
            <a:endParaRPr lang="ru-RU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6560" y="2303282"/>
            <a:ext cx="3129232" cy="4172310"/>
          </a:xfrm>
          <a:ln>
            <a:solidFill>
              <a:srgbClr val="00B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274" y="2820713"/>
            <a:ext cx="5102733" cy="3825783"/>
          </a:xfr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58968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80441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песком поможет ребенку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 о том, что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«сидит»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его и мешает мирно жить </a:t>
            </a:r>
            <a:endParaRPr lang="ru-RU" sz="3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318" y="2414016"/>
            <a:ext cx="3346704" cy="4032738"/>
          </a:xfrm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7113" y="2414016"/>
            <a:ext cx="3332386" cy="3952854"/>
          </a:xfrm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32575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Картину выполненную из песка можно подарить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1750423"/>
            <a:ext cx="9181487" cy="627018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юбимой маме на День Матери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275" y="2820194"/>
            <a:ext cx="4184650" cy="3138487"/>
          </a:xfrm>
          <a:ln>
            <a:solidFill>
              <a:srgbClr val="C0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7474" y="2820194"/>
            <a:ext cx="4186237" cy="3139677"/>
          </a:xfrm>
          <a:ln>
            <a:solidFill>
              <a:srgbClr val="C0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44759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25" y="3277837"/>
            <a:ext cx="4430243" cy="3322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3277837"/>
            <a:ext cx="4453981" cy="33404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248194"/>
            <a:ext cx="3336925" cy="2502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2669" y="281021"/>
            <a:ext cx="3336925" cy="2502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8004" y="339634"/>
            <a:ext cx="3336926" cy="2502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83769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Картину выполненную из песка можно подарить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6898" y="2554833"/>
            <a:ext cx="5194173" cy="3895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77334" y="1638681"/>
            <a:ext cx="6402735" cy="694944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праздник новый год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7050" y="1426464"/>
            <a:ext cx="3933904" cy="5245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9985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Рисовать песком всегда весело и можно сразу всем</a:t>
            </a:r>
            <a:endParaRPr lang="ru-RU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104" y="2194560"/>
            <a:ext cx="4921293" cy="36909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1616" y="1438402"/>
            <a:ext cx="5134920" cy="50989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3164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показать, какие песочные картины ты научился создавать – выступить с мастер – классом перед друзьями своей группы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C:\Users\Фельдшерова Т К\Desktop\телефон фото\IMG_20191022_102455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4754" y="2186061"/>
            <a:ext cx="4376057" cy="4293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IMG_20191111_0901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411" y="2186061"/>
            <a:ext cx="5748950" cy="4293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83733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АНАСТАСТЯ М. создает картину «Море»</a:t>
            </a:r>
            <a:br>
              <a:rPr lang="ru-RU" sz="3200" b="1" dirty="0" smtClean="0"/>
            </a:br>
            <a:r>
              <a:rPr lang="ru-RU" sz="3200" b="1" dirty="0" smtClean="0"/>
              <a:t> в группе своих сверстников</a:t>
            </a:r>
            <a:endParaRPr lang="ru-RU" sz="3200" b="1" dirty="0"/>
          </a:p>
        </p:txBody>
      </p:sp>
      <p:pic>
        <p:nvPicPr>
          <p:cNvPr id="5" name="Объект 4" descr="C:\Users\Фельдшерова Т К\AppData\Local\Microsoft\Windows\INetCache\Content.Word\IMG_20191111_092825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8823" y="2137956"/>
            <a:ext cx="5068387" cy="4436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C:\Users\Фельдшерова Т К\AppData\Local\Microsoft\Windows\INetCache\Content.Word\IMG_20191111_0930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3201" y="2137955"/>
            <a:ext cx="5926455" cy="4436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0037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6320" y="609600"/>
            <a:ext cx="7040880" cy="13208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Можно выступить с мастер – классом перед </a:t>
            </a:r>
            <a:r>
              <a:rPr lang="ru-RU" dirty="0" smtClean="0">
                <a:solidFill>
                  <a:srgbClr val="C00000"/>
                </a:solidFill>
              </a:rPr>
              <a:t>педагогами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77334" y="685973"/>
            <a:ext cx="4168986" cy="567612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5285" y="2192430"/>
            <a:ext cx="5413012" cy="4059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0855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16090" cy="16946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2017 году в рамках программы «Доступная среда» администрацией нашего ДОУ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занятий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детьми был приобретен световой стол 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135" y="2578608"/>
            <a:ext cx="4798550" cy="2699184"/>
          </a:xfrm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3417" y="2129246"/>
            <a:ext cx="4336867" cy="4470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7563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Августовская конференция педагогических работников СОШ п. Листвянка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2" y="2258337"/>
            <a:ext cx="5662621" cy="4246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7409" y="1739972"/>
            <a:ext cx="3783449" cy="4922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7795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87383"/>
            <a:ext cx="8596668" cy="164301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Оформить фотовыставку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IMG_20190912_10585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3810" y="930364"/>
            <a:ext cx="7323715" cy="5494821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5925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2768" y="1060704"/>
            <a:ext cx="9509760" cy="493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 по рисованию песком на световых столах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важны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же для родителей и детей, у которых есть проблемы в развитии.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ребенка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возможность почувствовать себя успешным, видеть, что у него тоже может все получаться, когда что-то не получается в других видах деятельности.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родителей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возможность так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 почувствовать успешность ребенка, что у ребенка получается, что ему это нравится, увидеть что-то новое в ребенке.</a:t>
            </a:r>
            <a:endParaRPr lang="ru-RU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490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2768" y="530353"/>
            <a:ext cx="8459506" cy="566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Приходите к нам в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МБДОУ «Полянский детский сад «Родничок» общеразвивающего вида.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 адрес: село Поляны , улица Новая Д. 8 «а»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набора детей в группу: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Набор осуществляется: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 запросу родителей при наличии желания у ребенка рисовать песком.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 результатам диагностики (наблюдение, анкетирование, диагностические методики).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337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оборудование использовалось в индивидуальных </a:t>
            </a:r>
            <a:r>
              <a:rPr lang="ru-RU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развивающих  занятиях с детьми старшего дошкольного возраста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862" y="2924820"/>
            <a:ext cx="4911553" cy="3128508"/>
          </a:xfrm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3925" y="2924373"/>
            <a:ext cx="5562588" cy="3593993"/>
          </a:xfrm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61409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4162168"/>
            <a:ext cx="4183062" cy="2486825"/>
          </a:xfrm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7880" y="4100860"/>
            <a:ext cx="4184650" cy="2548134"/>
          </a:xfrm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5986" y="352713"/>
            <a:ext cx="6315678" cy="3552569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44970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898970" cy="17495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августе 2018 года  педагог – психолог ДОУ «Родничок» </a:t>
            </a:r>
            <a:r>
              <a:rPr lang="ru-RU" sz="2800" b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Храмшина</a:t>
            </a:r>
            <a:r>
              <a:rPr lang="ru-RU" sz="28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И.В. прошла </a:t>
            </a:r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 курсах «Азы рисования песком и песочная анимация» </a:t>
            </a:r>
            <a:r>
              <a:rPr lang="ru-RU" sz="28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пескомастера</a:t>
            </a:r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Бритовой</a:t>
            </a:r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Марины Юрьевны – в театре песка «БРИМ»</a:t>
            </a:r>
          </a:p>
        </p:txBody>
      </p:sp>
      <p:pic>
        <p:nvPicPr>
          <p:cNvPr id="5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19242" y="2505456"/>
            <a:ext cx="5787409" cy="396849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513647" y="2505456"/>
            <a:ext cx="5520709" cy="378561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3074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песка «БРИМ» находится  на цокольном этаже библиотеки имени Горького в городе Рязань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6561" y="2020631"/>
            <a:ext cx="3284406" cy="3881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070" y="1625011"/>
            <a:ext cx="5031095" cy="46726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38543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38913"/>
            <a:ext cx="8596668" cy="225088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Администрацией ДОУ в лице заведующей – </a:t>
            </a:r>
            <a:b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А.А.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Гребенкиной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обучения детей рисованию песком были закуплены еще 2 песочницы и дополнительная общеразвивающая программа </a:t>
            </a:r>
            <a:b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Н.В.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Пророковой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«Веселые песчинки»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8490" y="3114450"/>
            <a:ext cx="4640518" cy="3480388"/>
          </a:xfrm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1225" y="2689795"/>
            <a:ext cx="5206725" cy="3905043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44470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13509"/>
            <a:ext cx="8596668" cy="161689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методическое </a:t>
            </a:r>
            <a:b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деятельности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9715" y="1715068"/>
            <a:ext cx="3631474" cy="4841966"/>
          </a:xfrm>
          <a:solidFill>
            <a:srgbClr val="92D050"/>
          </a:solidFill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2171" y="1715068"/>
            <a:ext cx="3621200" cy="4828268"/>
          </a:xfr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91175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1056" y="219457"/>
            <a:ext cx="10076688" cy="6104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с песком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естественная и доступная для каждого ребенка форма взаимодействия и преобразования мира.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 поэтому мы, взрослые, можем использовать песок в развивающих, обучающих занятиях с помощью метода «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SandArt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это самостоятельный вид искусства рисования песком (техника порошка, сыпучая анимация), сочетание вида искусства и терапии.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картины из песка, придумывая различные истории, мы в наиболее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органичной для ребенка форме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можем передать ему наши знания и жизненный опыт, события и законы окружающего мира. Перенос деятельности в близкую для детей среду и с помощью доступного для них материала (песка) дает большой воспитательный и образовательный эффект.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песком развивает тонкое тактильное восприятие, требует анализа и гибкости мышления, развивает воображение и раскрывает творческий потенциал.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21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251</TotalTime>
  <Words>588</Words>
  <Application>Microsoft Office PowerPoint</Application>
  <PresentationFormat>Произвольный</PresentationFormat>
  <Paragraphs>53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Аспект</vt:lpstr>
      <vt:lpstr>Муниципальное бюджетное дошкольное образовательное учреждение «Полянский детский сад «Родничок» общеразвивающего вида»</vt:lpstr>
      <vt:lpstr>В 2017 году в рамках программы «Доступная среда» администрацией нашего ДОУ для занятий  с детьми был приобретен световой стол  </vt:lpstr>
      <vt:lpstr>Данное оборудование использовалось в индивидуальных коррекционно – развивающих  занятиях с детьми старшего дошкольного возраста</vt:lpstr>
      <vt:lpstr>Слайд 4</vt:lpstr>
      <vt:lpstr>В августе 2018 года  педагог – психолог ДОУ «Родничок» Храмшина И.В. прошла обучение на курсах «Азы рисования песком и песочная анимация» у пескомастера Бритовой Марины Юрьевны – в театре песка «БРИМ»</vt:lpstr>
      <vt:lpstr>Театр песка «БРИМ» находится  на цокольном этаже библиотеки имени Горького в городе Рязань</vt:lpstr>
      <vt:lpstr>Администрацией ДОУ в лице заведующей –  А.А. Гребенкиной для обучения детей рисованию песком были закуплены еще 2 песочницы и дополнительная общеразвивающая программа  Н.В. Пророковой «Веселые песчинки»</vt:lpstr>
      <vt:lpstr>Учебно – методическое  оснащение деятельности</vt:lpstr>
      <vt:lpstr>Слайд 9</vt:lpstr>
      <vt:lpstr>Слайд 10</vt:lpstr>
      <vt:lpstr>Рисование песком поможет ребенку справиться:</vt:lpstr>
      <vt:lpstr>Рисование песком поможет ребенку рассказать о том, что «сидит» внутри его и мешает мирно жить </vt:lpstr>
      <vt:lpstr>Картину выполненную из песка можно подарить</vt:lpstr>
      <vt:lpstr>Слайд 14</vt:lpstr>
      <vt:lpstr>Картину выполненную из песка можно подарить</vt:lpstr>
      <vt:lpstr>Рисовать песком всегда весело и можно сразу всем</vt:lpstr>
      <vt:lpstr>Можно показать, какие песочные картины ты научился создавать – выступить с мастер – классом перед друзьями своей группы</vt:lpstr>
      <vt:lpstr>АНАСТАСТЯ М. создает картину «Море»  в группе своих сверстников</vt:lpstr>
      <vt:lpstr>Можно выступить с мастер – классом перед педагогами </vt:lpstr>
      <vt:lpstr>Августовская конференция педагогических работников СОШ п. Листвянка</vt:lpstr>
      <vt:lpstr>Оформить фотовыставку</vt:lpstr>
      <vt:lpstr>Слайд 22</vt:lpstr>
      <vt:lpstr>Слайд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Teacher</dc:creator>
  <cp:lastModifiedBy>Admin</cp:lastModifiedBy>
  <cp:revision>25</cp:revision>
  <dcterms:created xsi:type="dcterms:W3CDTF">2019-12-01T10:22:26Z</dcterms:created>
  <dcterms:modified xsi:type="dcterms:W3CDTF">2021-02-02T07:58:16Z</dcterms:modified>
</cp:coreProperties>
</file>