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3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3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9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9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pic>
        <p:nvPicPr>
          <p:cNvPr id="98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0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0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0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0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0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0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pic>
        <p:nvPicPr>
          <p:cNvPr id="109" name="Рисунок 1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0" y="2232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1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1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1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1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40" y="23760"/>
            <a:ext cx="9057600" cy="68097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1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1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pic>
        <p:nvPicPr>
          <p:cNvPr id="119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2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2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200" y="0"/>
            <a:ext cx="915552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2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2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7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2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2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71840" y="-1914480"/>
            <a:ext cx="14286960" cy="10686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3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3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13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13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7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7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7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7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8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8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43000" y="214200"/>
            <a:ext cx="11429280" cy="6428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8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8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8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8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9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9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9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pic>
        <p:nvPicPr>
          <p:cNvPr id="9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</cp:revision>
  <dcterms:modified xsi:type="dcterms:W3CDTF">2021-09-13T05:14:31Z</dcterms:modified>
</cp:coreProperties>
</file>