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7" r:id="rId17"/>
    <p:sldId id="271" r:id="rId18"/>
    <p:sldId id="272" r:id="rId19"/>
    <p:sldId id="288" r:id="rId20"/>
    <p:sldId id="273" r:id="rId21"/>
    <p:sldId id="274" r:id="rId22"/>
    <p:sldId id="275" r:id="rId23"/>
    <p:sldId id="276" r:id="rId24"/>
    <p:sldId id="289" r:id="rId25"/>
    <p:sldId id="277" r:id="rId26"/>
    <p:sldId id="290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94" r:id="rId35"/>
    <p:sldId id="293" r:id="rId36"/>
    <p:sldId id="292" r:id="rId37"/>
    <p:sldId id="295" r:id="rId38"/>
    <p:sldId id="297" r:id="rId39"/>
    <p:sldId id="298" r:id="rId40"/>
    <p:sldId id="300" r:id="rId41"/>
    <p:sldId id="302" r:id="rId42"/>
    <p:sldId id="304" r:id="rId43"/>
    <p:sldId id="291" r:id="rId44"/>
    <p:sldId id="286" r:id="rId45"/>
    <p:sldId id="28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FC566-E30D-4405-BA2F-07BD04997224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C860B-341B-4744-A10E-08F39CDD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C860B-341B-4744-A10E-08F39CDDB58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yandex.ru/yandsearch?p=9&amp;text=%D0%BA%D0%B0%D1%80%D1%82%D0%B8%D0%BD%D0%BA%D0%B8%20%D0%BA%20%D0%BE%D1%86%D0%B5%D0%BD%D0%BE%D1%87%D0%BD%D0%BE%D0%BC%D1%83%20%D0%B8%D1%81%D1%81%D0%BB%D0%B5%D0%B4%D0%BE%D0%B2%D0%B0%D0%BD%D0%B8%D1%8E%20%D0%BA%D0%B0%D1%87%D0%B5%D1%81%D1%82%D0%B2%D0%B0&amp;img_url=http://callcentersindia.files.wordpress.com/2010/10/market-research.jpg&amp;pos=284&amp;uinfo=sw-1135-sh-751-fw-910-fh-545-pd-1&amp;rpt=simage" TargetMode="Externa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8077200" cy="2155825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ГОДОВОЙ  ПЛАН РАБОТЫ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«Полянский детский сад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«Родничок»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вида»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 2019-2020 учебный год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20.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культурно-гигиенических навыков посредством народной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Велькина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«ФЭМП для детей дошкольного возраста».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Е.М.Левочкина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«Здоровый образ жизни».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Е.В.Новикова 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«Основы безопасности в дошкольном возрасте».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Н.Е.Харькина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речи детей дошкольного возраста по средством пересказа».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Л.В.Володина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u="sng" dirty="0" smtClean="0">
                <a:latin typeface="Times New Roman" pitchFamily="18" charset="0"/>
                <a:cs typeface="Times New Roman" pitchFamily="18" charset="0"/>
              </a:rPr>
              <a:t>1.2. ПЕДАГОГИЧЕСКИЕ СОВЕТЫ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Установочный педагогический совет №1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1.Итоги летней оздоровительной работы 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2.Об инструкции по охране жизни и здоровья детей.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3.Готовность к новому учебному году: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годового плана работы на 2019-2020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и оформление (ведение документации)  предметно-развивающей среды в группах по зонам развития игровым оборудованиям, пособиями, развивающим материалом и т.п. к новому учебному году.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расписания НОД воспитательно-образовательного процесса в ДОУ на 2019-2020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расписания работы специалистов.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и корректировка рабочих программ педагогов.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Заведующий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fontAlgn="base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 Горина О.А.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Педагогический совет №2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Тематический педсовет с элементами деловой игры: «Организация работы по нравственно-патриотическому воспитанию детей дошкольного возраста в условиях ДОУ». </a:t>
            </a:r>
          </a:p>
          <a:p>
            <a:pPr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 Вступительное слово  об актуальности темы педсовета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2. Итоги  тематической проверки «Организация работы воспитателя по нравственно-патриотическому воспитанию в условиях ДОУ».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3. Использование инновационных технологий в  нравственно-патриотическом воспитании.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4. Деловая игра «Наша Родина Россия».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5. Анкетирование родителей «Нравственно-патриотическое воспитание в семье».</a:t>
            </a:r>
          </a:p>
          <a:p>
            <a:pPr algn="ctr" fontAlgn="base"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ноябрь</a:t>
            </a:r>
          </a:p>
          <a:p>
            <a:pPr algn="r" fontAlgn="base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Заведующий</a:t>
            </a:r>
          </a:p>
          <a:p>
            <a:pPr algn="r" fontAlgn="base">
              <a:buNone/>
            </a:pP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r" fontAlgn="base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Зам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</a:p>
          <a:p>
            <a:pPr algn="r" fontAlgn="base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Полякова В.Г.,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Криканова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Г.А. </a:t>
            </a:r>
          </a:p>
          <a:p>
            <a:pPr algn="r" fontAlgn="base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6200" b="1" i="1" dirty="0" smtClean="0">
                <a:latin typeface="Times New Roman" pitchFamily="18" charset="0"/>
                <a:cs typeface="Times New Roman" pitchFamily="18" charset="0"/>
              </a:rPr>
              <a:t>Педагогический совет №3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Изучение, обобщение, внедрение передового опыта работы.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«Развитие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самотворчества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  у детей в игровой деятельности на основе права выбора». 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Социо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- игровая технология) </a:t>
            </a:r>
          </a:p>
          <a:p>
            <a:pPr algn="ctr">
              <a:buNone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 Вступительное слово «Современная практика организации игровой деятельности».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2. Понятие социализации дошкольников.  Игра как фактор социализации ребенка дошкольного возраста. 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3. «Развитие игровой деятельности в свете ФГОС» 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4. Условия организации сюжетно-ролевой игры в ДОУ на современном этапе. 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5.Итоги тематического контроля  «Социализация дошкольников в условиях сюжетно ролевой игры»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7.Домашнее задание.  (представить макет и атрибуты сюжетно-ролевой игры для своей возрастной группы) </a:t>
            </a:r>
          </a:p>
          <a:p>
            <a:pPr fontAlgn="base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pPr algn="ctr" fontAlgn="base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А.А.Зам.завед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</a:p>
          <a:p>
            <a:pPr algn="ctr" fontAlgn="base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Ловягина Л.П.,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Харькина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Н.Е.,</a:t>
            </a:r>
          </a:p>
          <a:p>
            <a:pPr algn="ctr" fontAlgn="base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Синицына В.К.</a:t>
            </a:r>
          </a:p>
          <a:p>
            <a:pPr algn="ctr"/>
            <a:endParaRPr lang="ru-RU" sz="5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Педагогический совет №4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Итоговый.  </a:t>
            </a: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 Реализация основных задач работы МБДОУ</a:t>
            </a: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 lvl="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Анализ работы МБДОУ за 2019- 2020 учебный год, о выполнении задач годового плана; </a:t>
            </a:r>
          </a:p>
          <a:p>
            <a:pPr lvl="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2. Анализ мониторинга освоения детьми образовательных областей. </a:t>
            </a:r>
          </a:p>
          <a:p>
            <a:pPr lvl="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3.Творческие отчеты воспитателей. </a:t>
            </a:r>
          </a:p>
          <a:p>
            <a:pPr lvl="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4. О перспективах на 2020-2021 новый  учебный год.</a:t>
            </a:r>
          </a:p>
          <a:p>
            <a:pPr lvl="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5.Утверждение плана летней оздоровительной работы. «Здравствуй лето». </a:t>
            </a:r>
          </a:p>
          <a:p>
            <a:pPr lvl="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6. Запланированные мероприятия на период ремонтных работ.</a:t>
            </a:r>
          </a:p>
          <a:p>
            <a:pPr algn="ctr" fontAlgn="base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май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ctr" fontAlgn="base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</a:p>
          <a:p>
            <a:pPr algn="ctr" fontAlgn="base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И.В., учитель-логопед Рогачева М.Д.</a:t>
            </a:r>
          </a:p>
          <a:p>
            <a:pPr algn="ctr" fontAlgn="base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buNone/>
            </a:pPr>
            <a:r>
              <a:rPr lang="ru-RU" sz="6400" dirty="0" smtClean="0"/>
              <a:t> </a:t>
            </a:r>
          </a:p>
          <a:p>
            <a:pPr algn="ctr" fontAlgn="base">
              <a:buNone/>
            </a:pPr>
            <a:r>
              <a:rPr lang="ru-RU" sz="6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1" i="1" u="sng" dirty="0" smtClean="0">
                <a:latin typeface="Times New Roman" pitchFamily="18" charset="0"/>
                <a:cs typeface="Times New Roman" pitchFamily="18" charset="0"/>
              </a:rPr>
              <a:t>1.3 СЕМИНАРЫ, СЕМИНАРЫ-ПРАКТИКУМЫ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>
            <a:noAutofit/>
          </a:bodyPr>
          <a:lstStyle/>
          <a:p>
            <a:pPr marL="514350" indent="-514350" algn="ctr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«Традиционные и нетрадиционные формы работы по вовлечению родителей в деятельность МБДОУ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514350" indent="-514350" algn="ct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ВМР Горина О.А. Сорокина Ж.В.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</a:p>
          <a:p>
            <a:pPr algn="ctr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«Инновационная деятельность в дошкольном учреждении по физическому воспитанию, как одно из условий повышения качества работы».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Горина О.А.</a:t>
            </a:r>
          </a:p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Просмотр и анализ занятия по физическому развитию.  </a:t>
            </a:r>
          </a:p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Творческая лаборатория «Развитие муз. способностей детей старшего дошкольного возраста через муз.-  игровую фольклорную деятельность. </a:t>
            </a:r>
          </a:p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и анализ музыкально-художественной деятельности детей дошкольного возраста.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Семенова И.Н., Дасаева Е.В., Завьялова М.В.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«Исследовательская деятельность в детском саду с использованием методики ТРИЗ» декабрь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Левочкина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Е.М.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«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Логика для малышей»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Январь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Маликова О.А.</a:t>
            </a:r>
          </a:p>
          <a:p>
            <a:pPr lvl="0"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«Традиционные и нетрадиционные техники рисования как синтез классики и инноваций в дошкольном образовании» Февраль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Велькина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Семинар-практикум с элементами тренинга по профилактике эмоционального выгорания педагогов.      </a:t>
            </a:r>
          </a:p>
          <a:p>
            <a:pPr algn="ctr" fontAlgn="base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педагог-психолог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И.В.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1.4 МАСТЕР-КЛАСС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35563"/>
          </a:xfrm>
        </p:spPr>
        <p:txBody>
          <a:bodyPr/>
          <a:lstStyle/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«Осенний букет»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Сорокина Ж.В.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2.«Глиняная игрушка»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Бушманова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И.О.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«Народная кукла» Полякова В.Г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>
                <a:latin typeface="Times New Roman" pitchFamily="18" charset="0"/>
                <a:cs typeface="Times New Roman" pitchFamily="18" charset="0"/>
              </a:rPr>
              <a:t>1.5 КОНСУЛЬТАЦИИ ДЛЯ ВОСПИТАТЕЛЕ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педагога»,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группы».  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сентябрь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«Использование инновационных технологий при формировании у детей дошкольного возраста безопасного поведения на дорогах»,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Харькина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ноябрь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Метеоплощадка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ДОУ как эффективное средство экологического воспитания дошкольников» Зам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октябрь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«Воспитание толерантности в условиях инклюзивного воспитания». </a:t>
            </a:r>
          </a:p>
          <a:p>
            <a:pPr algn="ctr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декабрь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 fontAlgn="base">
              <a:buAutoNum type="arabicPeriod" startAt="5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«Развиваем словотворчество». </a:t>
            </a:r>
          </a:p>
          <a:p>
            <a:pPr marL="514350" indent="-514350" algn="ctr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Володина Л.В.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Январь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 fontAlgn="base">
              <a:buAutoNum type="arabicPeriod" startAt="6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«Неизведанное рядом в группе </a:t>
            </a:r>
          </a:p>
          <a:p>
            <a:pPr marL="514350" indent="-514350" algn="ctr" fontAlgn="base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Эколята-дошколята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514350" indent="-514350" algn="ctr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Казеннова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Февраль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7. «Как с помощью технологии «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»  развить у детей самостоятельность». </a:t>
            </a:r>
          </a:p>
          <a:p>
            <a:pPr algn="ctr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Цыганкова И.С.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Март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проживания ребенком дошкольного детства, формирования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ребенка к жизни в современном обществе, обеспечения равенства возможностей для каждого ребенка в получении качественного дошкольного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  <a:t>1.6 ОТКРЫТЫЕ ПРОСМОТРЫ ОБРАЗОВАТЕЛЬНОЙ ПЕДАГОГИЧЕСКОЙ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32500" lnSpcReduction="20000"/>
          </a:bodyPr>
          <a:lstStyle/>
          <a:p>
            <a:pPr fontAlgn="base"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Развлечение  «День знаний».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Музыкальный руководитель, воспитатели, родители, август</a:t>
            </a: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Флешмоб «Зарядись хорошим настроением»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(утренняя гимнастика совместно с родителями)В течение года Инструктор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физо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Завьялова М.В</a:t>
            </a: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Есенинские </a:t>
            </a: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</a:rPr>
              <a:t>Осенины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 ,  Праздник осени.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октябрьМузыкальный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руководитель, воспитатели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подг.гр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Открытый просмотр образовательной области «Социально-коммуникативное развитие», «Познавательное развитие»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ноябрь</a:t>
            </a:r>
          </a:p>
          <a:p>
            <a:pPr algn="ctr">
              <a:buNone/>
            </a:pPr>
            <a:r>
              <a:rPr lang="ru-RU" sz="6200" b="1" i="1" dirty="0" err="1" smtClean="0">
                <a:latin typeface="Times New Roman" pitchFamily="18" charset="0"/>
                <a:cs typeface="Times New Roman" pitchFamily="18" charset="0"/>
              </a:rPr>
              <a:t>Харькина</a:t>
            </a:r>
            <a:r>
              <a:rPr lang="ru-RU" sz="6200" b="1" i="1" dirty="0" smtClean="0"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pPr algn="ctr">
              <a:buNone/>
            </a:pPr>
            <a:r>
              <a:rPr lang="ru-RU" sz="6200" b="1" i="1" dirty="0" err="1" smtClean="0">
                <a:latin typeface="Times New Roman" pitchFamily="18" charset="0"/>
                <a:cs typeface="Times New Roman" pitchFamily="18" charset="0"/>
              </a:rPr>
              <a:t>Криканова</a:t>
            </a:r>
            <a:r>
              <a:rPr lang="ru-RU" sz="6200" b="1" i="1" dirty="0" smtClean="0">
                <a:latin typeface="Times New Roman" pitchFamily="18" charset="0"/>
                <a:cs typeface="Times New Roman" pitchFamily="18" charset="0"/>
              </a:rPr>
              <a:t> Г.А.</a:t>
            </a:r>
          </a:p>
          <a:p>
            <a:pPr algn="ctr">
              <a:buNone/>
            </a:pPr>
            <a:r>
              <a:rPr lang="ru-RU" sz="6200" b="1" i="1" dirty="0" smtClean="0">
                <a:latin typeface="Times New Roman" pitchFamily="18" charset="0"/>
                <a:cs typeface="Times New Roman" pitchFamily="18" charset="0"/>
              </a:rPr>
              <a:t>Кузнецова З.А.</a:t>
            </a: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День здоровья для педагогов  Ноябрь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Инструктор по ФИЗО,  ст. воспитатель</a:t>
            </a: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Праздник «День матери» для </a:t>
            </a: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</a:rPr>
              <a:t>подг.гр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. ноябрь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Зам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По ВМР Горина О.А. Муз. Руководитель Воспитатели  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Подг.гр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Веселый праздник «Новый год»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декабрь Муз. Руководитель Воспитатели всех  возрастных  групп Зам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</a:p>
          <a:p>
            <a:pPr algn="ctr"/>
            <a:endParaRPr lang="ru-RU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625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Неделя театра в детском саду.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средних-подготовит.гр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Январь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9.Спортивный праздник    «23 февраля»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февральЗам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 Горина О.А. Инструктор ФИЗО. 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Совместное с родителями развлечение «Мама, папа, я –спортивная семья» в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старшихгруппах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ФИЗО.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Заместительз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 Горина О.А. декабрь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Открытые просмотры образовательной области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«Социально-коммуникативное развитие», 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</a:t>
            </a:r>
          </a:p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Казеннова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С.Н.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Маликова С.Н.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Сорокина Ж.В.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12. Праздник «8 марта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 Муз. Руководитель Воспитатели групп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  Горина О.А.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Неделя психологии в ДОУ.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 Воспитатели групп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  Горина О.А., педагог-психолог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14.Весеннее развлечение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 Муз. Руководитель Воспитатели групп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  Горина О.А.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15.День открытых дверей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 Весь педагогический персонал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10000"/>
          </a:bodyPr>
          <a:lstStyle/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 – проект «Помним, гордимся» цикл бесед, организация выставки рисунков.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Воспитатели</a:t>
            </a:r>
          </a:p>
          <a:p>
            <a:pPr algn="ctr" fontAlgn="base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Старших-подготовительных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групп Зам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Летние Олимпийские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май Инструктор ФИЗО. Заместитель зав. по ВМР Горина О.А.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Литературно-музыкальный вечер «День   Победы»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Муз. Руководитель Воспитатели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Старших-подготов.групп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Выпускной бал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Руководитель воспитатели Подготовительных групп Зам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1.7.ВЫСТАВКИ, СМОТРЫ, КОНКУРСЫ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135563"/>
          </a:xfrm>
        </p:spPr>
        <p:txBody>
          <a:bodyPr>
            <a:noAutofit/>
          </a:bodyPr>
          <a:lstStyle/>
          <a:p>
            <a:pPr marL="514350" indent="-514350" algn="ctr" fontAlgn="base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«Краски  осени» </a:t>
            </a:r>
          </a:p>
          <a:p>
            <a:pPr marL="514350" indent="-514350" algn="ctr" fontAlgn="base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октябрь зам. зав. по ВМР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средних-подг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возрастных </a:t>
            </a:r>
          </a:p>
          <a:p>
            <a:pPr marL="514350" indent="-514350" algn="ctr" fontAlgn="base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Районный Конкурс «Авторская дидактическая игра» Ноябрь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Конкурс «Мастерская Деда Мороза» 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воспитатели всех возрастных групп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 Выставка педагогического мастерства «Мини-музей»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совместного творчества детей и родителей «Моя малая Родина» </a:t>
            </a:r>
          </a:p>
          <a:p>
            <a:pPr algn="ctr" fontAlgn="base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(картины, макеты, поделки)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Зам. зав. по ВМР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старших-подг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возрастных групп март 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Генеалогическое древо моей семьи»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февраль Воспитатели, родители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старших-подг.групп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Конкурс чтецов для воспитанников    подготовительных  к школе групп, посвященный Дню матери «Мама – солнышко мое».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Зам. зав. по ВМР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возрастных групп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Ярмарка талантов «У мамы руки золотые»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8. Выставка детских рисунков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«Этих дней не смолкнет слава…»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воспитатели. Родители.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.Проект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«Война коснулась каждой семьи…»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Сбор информации о погибших воинах.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Воспитатели. Родители. Дети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10. Смотр-конкурс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«Лучшее и оригинальное оформление зоны уединения и психологической разгрузки»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январь Воспитатели. Родители. Дети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для старших воспитанников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Умники и умницы»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январь Воспитатели.   Дети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рисунков «Театральный калейдоскоп» март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Воспитатели. Родители. Дети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.Фото-выставки: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Велика страна моя родная», «Спасибо бабушке и деду за их Великую Победу!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 Воспитатели. Родители. Дети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Воспитатели. Родители. Дети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14.Бессмертный полк.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Работа в методическом кабинете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Autofit/>
          </a:bodyPr>
          <a:lstStyle/>
          <a:p>
            <a:pPr algn="ctr" fontAlgn="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Подбор и  систематизация материалов в методическом кабинете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Аналитическая деятельность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1.Мониторинг профессиональных потребностей педагогов.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Профессиональный стандарт педагогов ДОУ.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3.Анализ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педагогического сопровождения детей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4.Итоги работы за учебный год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5.Планирование работы на новый учебный год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6.Мониторинг запросов родителей на оказание образовательных услуг в ДОУ, удовлетворенности работой детского сада.</a:t>
            </a:r>
          </a:p>
          <a:p>
            <a:pPr algn="ctr" fontAlgn="t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Информационная деятельность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Пополнение банка педагогической информации (нормативно – правовой, методической и т.д.)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2.Ознакомление педагогов с новинками педагогической, психологической, методической литературы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3.Оформление  выставки  методической литературы по программе   «От рождения до школы». Под  ред.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    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0000" lnSpcReduction="20000"/>
          </a:bodyPr>
          <a:lstStyle/>
          <a:p>
            <a:pPr algn="ctr" fontAlgn="t">
              <a:buNone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Организационно – методическая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Планирование и оказание помощи педагогам в подготовке к аттестации.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2.Составление графиков работы и  расписания НОД. 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3.Составление  циклограммы и планов  взаимодействия   специалистов   </a:t>
            </a:r>
          </a:p>
          <a:p>
            <a:pPr algn="ctr" fontAlgn="t">
              <a:buNone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Консультативная деятельность</a:t>
            </a:r>
            <a:endParaRPr lang="ru-RU" sz="3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1.Организация консультаций для педагогов по реализации годовых задач ДОУ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2.Популяризация инновационной деятельности: использование ИКТ.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3.Консультирование педагогов и родителей по вопросам развития  и оздоровления детей.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компонент.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профессионального стандарта педагога  в ДОУ 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подписки на  электронные педагогические издания: - журнал «Справочник старшего воспитателя» -  журнал «Дошкольное образование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>
                <a:latin typeface="Times New Roman" pitchFamily="18" charset="0"/>
                <a:cs typeface="Times New Roman" pitchFamily="18" charset="0"/>
              </a:rPr>
              <a:t>3. ВЗАИМОДЕЙСТВИЕ С СОЦИУМОМ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3.1.Преемственность со школой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Оформление и постоянное пополнение  стенда для родителей «Для Вас, будущие первоклассники». В течение года воспитатели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подг.гр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Совместное заседание психологов ДОУ и школы: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обсуждение итогов обследования детей подготовительных групп на готовность к обучению в школе;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разработка рекомендаций для родителей детей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первоклассников  педагог–психолог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ДОУ и СОШ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Задачи педагогического коллектива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2019-2020 учебный год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Совершенствование системы работы по организации игровой деятельности детей, как ведущего фактора успешной социализации ребенка в соответствии с ФГОС ДО.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Реализовывать игровые технологии в практике МБДОУ для поддержки индивидуальных проявлений детской активности, дальнейшего развития воображения и игрового творчества.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3.2. РАБОТА С СОЦИУМОМ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10000"/>
          </a:bodyPr>
          <a:lstStyle/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Детская  библиотека»: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  в беседах, викторинах, КВН, в течение года</a:t>
            </a:r>
          </a:p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 по ВМР, воспитатели</a:t>
            </a:r>
          </a:p>
          <a:p>
            <a:pPr fontAlgn="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Организация встречи с инспектором по ПДД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Апрель зам по ВМР, воспитатели</a:t>
            </a:r>
          </a:p>
          <a:p>
            <a:pPr fontAlgn="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Детская музыкальная школа: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Посещение концертов, музыкальных сказок, выступление учеников музыкальной школы в  детском саду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года, Воспитатели, муз. Руководитель</a:t>
            </a:r>
          </a:p>
          <a:p>
            <a:pPr fontAlgn="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Участие в научно-практических конференциях  СМИ: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Статьи в газете В течение года, воспитатели родители, администрация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3.3 Работа с родителями: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Общее родительское собрание «Наш сад. Наши дети. Наше будущее»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1.Отчет о летней оздоровительной работе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Ознакомление родителей с задачами на 2019-2020 учебный год.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Ознакомление с нормативными документами.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Об участии родителей в реализации образовательной программы ДОУ.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Разное.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Подготовка к собранию: 1.Оформление для родителей консультационного материала по теме собрания.  2.Выставка литературы: «Для вас, родители!».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Ноябрь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«Воспитание любви  у дошкольников к малой Родине»              Май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 результатах мониторинга освоения знаний детьми к концу учебного года.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Планы на летний оздоровительный период.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Подготовка к собранию: 1.Оформление для родителей консультационного материала по теме собрания.  2.Выставка литературы: «Для вас, родители!».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А.А. 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по ВМР Горина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О.АПедагог-психолог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И.В., учитель-логопед Рогачева М. 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.«Давайте знакомиться» - социально-педагогическая диагностика семей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воспитанников, поступивших в ДОУ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3.Круглый стол «Скоро в школу»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родителями подготовительных к школе групп.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Заведующий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ctr" fontAlgn="base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ВМР Горина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О.А.Педагог-психолог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И.В., учитель-логопед Рогачева М.Д.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День открытых дверей: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просмотры образовательной деятельности  в детском саду для родителей.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Апрель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пед.персонал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«Детский сад – глазами родителей» (мнение о работе ДОУ) анкетирование май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4.Контроль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 ведения документации на группах в течение года Зам. по ВМР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воспитательно-образовательного процесса в соответствии с календарно-тематическим планированием в течение года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групп к началу учебного года"сентябрь зам. по  ВМР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за проведением педагогического  мониторинга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сентябрь,май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зам. по  ВМР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Фронтальный контроль "Готовность выпускников в соответствии с целевыми ориентирами ФГОС ДО"апрель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зам.поВМР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Педагог-психолог Учитель-логопед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"Сотрудничество ДОУ и семьи основа индивидуально-личностного развития ребенка"ноябрь председатель родительского комитета, Зам. по УВР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 к летнему оздоровительному периоду май Председатель родительского комитета, Зам. по УВР Учитель-логопед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педагогов ДОУ  в августовском районном МО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РАБОЧИЙ СТОЛ\РМО2\РМО 2019-2020УЧ.Г\АВГУСТ 2019-2020 уч.г\IMG_20190828_094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60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АБОЧИЙ СТОЛ\РМО2\РМО 2019-2020УЧ.Г\АВГУСТ 2019-2020 уч.г\IMG_20190828_093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60217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АБОЧИЙ СТОЛ\РМО2\РМО 2019-2020УЧ.Г\АВГУСТ 2019-2020 уч.г\IMG_20190828_093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965017" cy="5973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РАБОЧИЙ СТОЛ\РМО2\РМО 2019-2020УЧ.Г\АВГУСТ 2019-2020 уч.г\IMG_20190828_094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965017" cy="5973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РАБОЧИЙ СТОЛ\РМО2\РМО 2019-2020УЧ.Г\АВГУСТ 2019-2020 уч.г\IMG_20190828_095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60217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РАБОЧИЙ СТОЛ\РМО2\РМО 2019-2020УЧ.Г\АВГУСТ 2019-2020 уч.г\IMG_20190828_094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558617" cy="566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работы с детьми по нравственно - патриотическому воспитанию детей через приобщение к истории и культуре родного края.</a:t>
            </a:r>
          </a:p>
          <a:p>
            <a:pPr lvl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4. Обеспечение развития кадрового потенциала в процессе реализации ФГОС через: использование активных форм методической работы: сетевое взаимодействие, мастер-классы, обучающие семинары, открытие просмотры; участие педагогов в конкурсах; повышение квалификации на курсах, прохождение процедуры аттестации.  </a:t>
            </a:r>
          </a:p>
          <a:p>
            <a:pPr lvl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5. Внедрять познавательно-исследовательскую деятельность, как направление развития личности дошкольников в условиях реализации ФГОС ДО.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5143500"/>
            <a:ext cx="107156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2667000"/>
            <a:ext cx="837247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1008063" y="762000"/>
            <a:ext cx="8135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Указ  президента 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Российской Федерации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от 7 мая 2018 года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5143500"/>
            <a:ext cx="107156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0825" y="2276475"/>
            <a:ext cx="86629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/>
              <a:t>Современная школа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/>
              <a:t>Успех каждого ребенка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/>
              <a:t>Современные родители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/>
              <a:t>Цифровая образовательная среда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/>
              <a:t>Учитель будущего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/>
              <a:t>Молодые профессионалы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/>
              <a:t>Новые возможности для каждого</a:t>
            </a:r>
            <a:endParaRPr lang="ru-RU" sz="24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/>
              <a:t>Социальная активность</a:t>
            </a:r>
            <a:r>
              <a:rPr lang="ru-RU" sz="2400" dirty="0"/>
              <a:t> 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/>
              <a:t>Повышения конкурентоспособности российского высшего образования</a:t>
            </a: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Национальный проект «Образование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 smtClean="0"/>
          </a:p>
        </p:txBody>
      </p:sp>
      <p:pic>
        <p:nvPicPr>
          <p:cNvPr id="19462" name="Picture 13" descr="i?id=95113751-5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600200"/>
            <a:ext cx="33305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/>
              <a:t>Традиционные профессиональные конкурсы: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3419475" y="26368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b="1">
              <a:latin typeface="Times New Roman" pitchFamily="18" charset="0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611188" y="1268413"/>
            <a:ext cx="7777162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«</a:t>
            </a:r>
            <a:r>
              <a:rPr lang="ru-RU" sz="2400" dirty="0"/>
              <a:t>Учитель здоровья» – </a:t>
            </a:r>
            <a:r>
              <a:rPr lang="ru-RU" sz="2400" b="1" dirty="0"/>
              <a:t>сентябрь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«Духовное возрождение» </a:t>
            </a:r>
            <a:r>
              <a:rPr lang="ru-RU" sz="2400" b="1" dirty="0"/>
              <a:t>– сентябрь (июнь)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«Педагогический дебют» – </a:t>
            </a:r>
            <a:r>
              <a:rPr lang="ru-RU" sz="2400" b="1" dirty="0"/>
              <a:t>октябрь</a:t>
            </a:r>
            <a:r>
              <a:rPr lang="ru-RU" sz="24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конкурс дидактических игр и наглядных пособий среди работников дошкольного образования Рязанского района - </a:t>
            </a:r>
            <a:r>
              <a:rPr lang="ru-RU" sz="2400" b="1" dirty="0"/>
              <a:t>ноябрь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Фестиваль «</a:t>
            </a:r>
            <a:r>
              <a:rPr lang="ru-RU" sz="2400" dirty="0" err="1"/>
              <a:t>Инноватика</a:t>
            </a:r>
            <a:r>
              <a:rPr lang="ru-RU" sz="2400" dirty="0"/>
              <a:t>. Образование. Мастерство» -</a:t>
            </a:r>
            <a:r>
              <a:rPr lang="ru-RU" sz="2400" b="1" dirty="0"/>
              <a:t> ноябрь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«Воспитатель года России» - </a:t>
            </a:r>
            <a:r>
              <a:rPr lang="ru-RU" sz="2400" b="1" dirty="0"/>
              <a:t>февраль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«Учитель года России» - </a:t>
            </a:r>
            <a:r>
              <a:rPr lang="ru-RU" sz="2400" b="1" dirty="0"/>
              <a:t>март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«Педагог-психолог России» - </a:t>
            </a:r>
            <a:r>
              <a:rPr lang="ru-RU" sz="2400" b="1" dirty="0"/>
              <a:t>март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«За нравственный подвиг учителя» - </a:t>
            </a:r>
            <a:r>
              <a:rPr lang="ru-RU" sz="2400" b="1" dirty="0"/>
              <a:t>март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Конкурс на получение денежного поощрения  лучшими учителями Рязанской области - </a:t>
            </a:r>
            <a:r>
              <a:rPr lang="ru-RU" sz="2400" b="1" dirty="0"/>
              <a:t>май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График работы педагогов на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дежурные группы: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02.09.2019г.-01.06.2020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 7.00-14.00; 12.00-19.00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 мл. «А» Ловягина Л.П.,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Понер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Подг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«А»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Криканова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Г.А.,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Бушманова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И.О.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olidays_september_1_books_and_globe_on_knowledge_day_on_september_1_084364__5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2821" y="0"/>
            <a:ext cx="937666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-nachalom-novogo-uchebnogo-goda-pozdravlyayu-137444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601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286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1.ОРГАНИЗАЦИОННО - МЕТОДИЧЕСКАЯ РАБОТА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1.1.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ПОВЫШЕНИЕ КВАЛИФИКАЦИИ ПЕДАГОГОВ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  <a:t>1.1.1 АТТЕСТАЦИЯ ПЕДАГОГОВ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648201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endParaRPr lang="ru-RU" dirty="0" smtClean="0"/>
          </a:p>
          <a:p>
            <a:pPr marL="514350" indent="-514350" fontAlgn="base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Кузнецова Зинаида Александровна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-воспитатель соответствие занимаемой должности Март-апрель 2019-2020г</a:t>
            </a:r>
          </a:p>
          <a:p>
            <a:pPr marL="514350" indent="-514350" fontAlgn="base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Синицына Вера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Куприяновна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воспитатель соответствие занимаемой должности Март-апрель 2019-2020г  </a:t>
            </a:r>
          </a:p>
          <a:p>
            <a:pPr marL="514350" indent="-514350" fontAlgn="base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Маликова Ольга Алексеевна-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воспитатель соответствие занимаемой должности Март-апрель 2019-2020г  </a:t>
            </a:r>
          </a:p>
          <a:p>
            <a:pPr fontAlgn="base">
              <a:buNone/>
            </a:pPr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Бушманова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Ирина Олеговна-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воспитатель первая квалификационная категория Март-апрель 2019-2020г </a:t>
            </a:r>
          </a:p>
          <a:p>
            <a:pPr fontAlgn="base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Велькина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Анна Анатольевна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-воспитатель первая квалификационная категория Март-апрель 2019-2020г </a:t>
            </a:r>
          </a:p>
          <a:p>
            <a:pPr fontAlgn="base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Левочкина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Екатерина Михайловна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воспитатель первая квалификационная категория Март-апрель 2019-2020г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1.1.2 Повышение квалификации педагогов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Антонина Александровна-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заведующий «Обеспечение качества дошкольного образования»,</a:t>
            </a:r>
          </a:p>
          <a:p>
            <a:pPr fontAlgn="base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Горина Ольга Александровна-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УВМР «Инклюзивное образование детей с ОВЗ в ДОО»</a:t>
            </a:r>
          </a:p>
          <a:p>
            <a:pPr fontAlgn="base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Левочкина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Екатерина Михайловна-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воспитатель «Современные технологии дошкольного образования»</a:t>
            </a:r>
          </a:p>
          <a:p>
            <a:pPr fontAlgn="base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Понер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Ольга Владимировна-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воспитатель «Современные технологии дошкольного образования».</a:t>
            </a:r>
          </a:p>
          <a:p>
            <a:pPr fontAlgn="base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1.1.3. Планирование работы по самообразованию педагогов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«Сенсорное воспитание детей раннего возраста»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В.К.Синицына.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«Развитие мелкой моторики в раннем возрасте»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К.Х.Малхазян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«Социализация личности дошкольников через ознакомление с трудом взрослых»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И.С. Цыганкова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мелкой моторики руки и графических навыков на занятии по развитию речи и в повседневной жизни».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«Логика для малышей».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О.А. Маликова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«Воспитание у детей бережного отношения к природе через ознакомление с птицами родного края».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Казеннова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«Воспитание нравственно-патриотических чувств у детей старшего дошкольного возраста через ознакомление с культурой и традициями русского народа, с учетом регионального компонента».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В.Г. Полякова.  </a:t>
            </a:r>
          </a:p>
          <a:p>
            <a:pPr fontAlgn="base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«Развитие артистических способностей через театральную деятельность».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З.А. Кузнецова</a:t>
            </a:r>
          </a:p>
          <a:p>
            <a:pPr marL="514350" lvl="0" indent="-514350">
              <a:buAutoNum type="arabicPeriod" startAt="9"/>
            </a:pP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И.О.Бушманова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. «Наблюдение –как основной метод ознакомления младших дошкольников с животным и растительным миром».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Криканова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11. «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Воспитание здорового ребенка».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Горенкина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«Психолого-педагогическое изучение взаимоотношений в детском коллективе и их коррекция».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И.В.  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13. 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«Развитие восприятия и эмоциональной отзывчивости средствами классической музыки».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И.Н. Семенова   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«Пять слагаемых здоровья».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М.В. Завьялова   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у детей дошкольного возраста».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Е.В.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Шидейкина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«Использование народной музыки в сочетании с народно-прикладным искусством в музыкальном развитии детей».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Е.В.Дасаева   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Ж.В.Сорокина  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«Нравственно-патриотическое воспитание».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Т.В.Игнатьева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«Ориентировка в пространстве».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М.Д. Рогачева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2089</Words>
  <Application>Microsoft Office PowerPoint</Application>
  <PresentationFormat>Экран (4:3)</PresentationFormat>
  <Paragraphs>277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ГОДОВОЙ  ПЛАН РАБОТЫ МБДОУ  «Полянский детский сад  «Родничок»  общеразвивающего вида» на 2019-2020 учебный год </vt:lpstr>
      <vt:lpstr>Слайд 2</vt:lpstr>
      <vt:lpstr>Задачи педагогического коллектива  на 2019-2020 учебный год </vt:lpstr>
      <vt:lpstr>Слайд 4</vt:lpstr>
      <vt:lpstr>  1.ОРГАНИЗАЦИОННО - МЕТОДИЧЕСКАЯ РАБОТА 1.1. ПОВЫШЕНИЕ КВАЛИФИКАЦИИ ПЕДАГОГОВ   1.1.1 АТТЕСТАЦИЯ ПЕДАГОГОВ   </vt:lpstr>
      <vt:lpstr>Слайд 6</vt:lpstr>
      <vt:lpstr>1.1.2 Повышение квалификации педагогов ДОУ </vt:lpstr>
      <vt:lpstr>1.1.3. Планирование работы по самообразованию педагогов  </vt:lpstr>
      <vt:lpstr>Слайд 9</vt:lpstr>
      <vt:lpstr>Слайд 10</vt:lpstr>
      <vt:lpstr>1.2. ПЕДАГОГИЧЕСКИЕ СОВЕТЫ </vt:lpstr>
      <vt:lpstr>Слайд 12</vt:lpstr>
      <vt:lpstr>Слайд 13</vt:lpstr>
      <vt:lpstr>Слайд 14</vt:lpstr>
      <vt:lpstr>1.3 СЕМИНАРЫ, СЕМИНАРЫ-ПРАКТИКУМЫ   </vt:lpstr>
      <vt:lpstr>Слайд 16</vt:lpstr>
      <vt:lpstr>1.4 МАСТЕР-КЛАСС </vt:lpstr>
      <vt:lpstr>1.5 КОНСУЛЬТАЦИИ ДЛЯ ВОСПИТАТЕЛЕЙ </vt:lpstr>
      <vt:lpstr>Слайд 19</vt:lpstr>
      <vt:lpstr>1.6 ОТКРЫТЫЕ ПРОСМОТРЫ ОБРАЗОВАТЕЛЬНОЙ ПЕДАГОГИЧЕСКОЙ ДЕЯТЕЛЬНОСТИ </vt:lpstr>
      <vt:lpstr>Слайд 21</vt:lpstr>
      <vt:lpstr>Слайд 22</vt:lpstr>
      <vt:lpstr>1.7.ВЫСТАВКИ, СМОТРЫ, КОНКУРСЫ. </vt:lpstr>
      <vt:lpstr>Слайд 24</vt:lpstr>
      <vt:lpstr>Слайд 25</vt:lpstr>
      <vt:lpstr>Слайд 26</vt:lpstr>
      <vt:lpstr>Работа в методическом кабинете </vt:lpstr>
      <vt:lpstr>Слайд 28</vt:lpstr>
      <vt:lpstr>3. ВЗАИМОДЕЙСТВИЕ С СОЦИУМОМ 3.1.Преемственность со школой </vt:lpstr>
      <vt:lpstr>3.2. РАБОТА С СОЦИУМОМ</vt:lpstr>
      <vt:lpstr>3.3 Работа с родителями: </vt:lpstr>
      <vt:lpstr>Слайд 32</vt:lpstr>
      <vt:lpstr>4.Контроль </vt:lpstr>
      <vt:lpstr>Участие педагогов ДОУ  в августовском районном МО </vt:lpstr>
      <vt:lpstr>Слайд 35</vt:lpstr>
      <vt:lpstr>Слайд 36</vt:lpstr>
      <vt:lpstr>Слайд 37</vt:lpstr>
      <vt:lpstr>Слайд 38</vt:lpstr>
      <vt:lpstr>Слайд 39</vt:lpstr>
      <vt:lpstr>       </vt:lpstr>
      <vt:lpstr>    Национальный проект «Образование» </vt:lpstr>
      <vt:lpstr>Традиционные профессиональные конкурсы: </vt:lpstr>
      <vt:lpstr>График работы педагогов на  2019-2020 уч.год</vt:lpstr>
      <vt:lpstr>Слайд 44</vt:lpstr>
      <vt:lpstr>Слайд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 ПЛАН РАБОТЫ МБДОУ  «Полянский детский сад  «Родничок»  общеразвивающего вида» на 2019-2020 учебный год </dc:title>
  <dc:creator>Admin</dc:creator>
  <cp:lastModifiedBy>Admin</cp:lastModifiedBy>
  <cp:revision>18</cp:revision>
  <dcterms:created xsi:type="dcterms:W3CDTF">2006-08-16T00:00:00Z</dcterms:created>
  <dcterms:modified xsi:type="dcterms:W3CDTF">2019-09-18T07:57:56Z</dcterms:modified>
</cp:coreProperties>
</file>