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ГОДОВОЙ  ПЛАН РАБОТЫ</a:t>
            </a: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«Полянский детский сад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«Родничок»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вида»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на 2018-2019 учебный год</a:t>
            </a:r>
            <a:r>
              <a:rPr lang="ru-RU" sz="5300" dirty="0" smtClean="0"/>
              <a:t/>
            </a:r>
            <a:br>
              <a:rPr lang="ru-RU" sz="5300" dirty="0" smtClean="0"/>
            </a:br>
            <a:endParaRPr lang="ru-RU" sz="5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11.Воспитание здорового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ребенка.М.В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Горенкина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12.Психолого-педагогическое изучение взаимоотношений в детском коллективе и 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коррекция.Храмшина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И.В. –педагог-психолог.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Развитие восприятия и эмоциональной отзывчивости средствами классической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музыки.И.Н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Семенова –   музыкальный руководитель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14.Пять слагаемых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здоровья.М.В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Завьялова –инструктор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физвоспитанию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15.Развитие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цветовосприятия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детей дошкольного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возраста.Е.В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Шидейкина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 Использование народной музыки в сочетании с народно-прикладным искусством в музыкальном развитии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детей.Е.В.Дасаева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–музыкальный руководитель.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17.Пластилинография.Ж.В.Сорокина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18. Нравственно-патриотическое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воспитание.Т.В.Игнатьева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19. Ориентировка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пространстве.М.Д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Рогачева –учитель-логопед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20.Формирование культурно-гигиенических навыков посредством народной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А.А.Велькина-воспитатель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21.ФЭМП для детей дошкольного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возраста.Е.Б.Левочкина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22.Здоровый образ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жизни.Е.В.Новикова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воспитатель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23.Основы безопасности в дошкольном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возрасте.Н.Е.Харькина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24.Развитие речи детей дошкольного возраста по средством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пересказа.Л.В.Володина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1.2. ПЕДАГОГИЧЕСКИЕ СОВЕТЫ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Установочный педагогический совет №1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1.Об инструкции по охране жизни и здоровья детей.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2.Готовность к новому учебному году: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годового плана работы на 2018-2019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оформление (ведение документации)  предметно-развивающей среды в группах по зонам развития игровым оборудованиям, пособиями, развивающим материалом и т.п. к новому учебному году.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расписания НОД воспитательно-образовательного процесса в ДОУ на 2018-2019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расписания работы специалистов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 ВМР Горина О.А.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№2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ноябрь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игровой деятельности дошкольников, как метод социально- личностного развития ребёнка .  «Значение игры в современном детстве. Новые формы игр». 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А.А.Зам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Левочкина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Е.М.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Бушманова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И.О.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№3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«Современные социально-игровые педагогические технологии»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 fontAlgn="base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О.А.Игнатьева Т.В.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№4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ctr" fontAlgn="base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Подведение итогов работы</a:t>
            </a:r>
          </a:p>
          <a:p>
            <a:pPr lvl="0" algn="ctr" fontAlgn="base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 по всем разделам ООП во всех возрастных группах Диагностика готовности детей выпускных групп к обучению в школе «О готовности к школе»</a:t>
            </a:r>
          </a:p>
          <a:p>
            <a:pPr lvl="0" algn="ctr" fontAlgn="base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«Реализация основных задач работы учреждения»</a:t>
            </a:r>
          </a:p>
          <a:p>
            <a:pPr lvl="0" algn="ctr" fontAlgn="base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Утверждение летне-оздоровительного плана работы.</a:t>
            </a:r>
          </a:p>
          <a:p>
            <a:pPr lvl="0" algn="ctr" fontAlgn="base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lvl="0" algn="ctr" fontAlgn="base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по ВМР Горина О.А.</a:t>
            </a:r>
          </a:p>
          <a:p>
            <a:pPr lvl="0" algn="ctr" fontAlgn="base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И.В. –педагог-психолог. 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СЕМИНАРЫ, СЕМИНАРЫ-ПРАКТИКУМЫ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1.Семинар-практикум «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как средство обучения в условиях реализации ФГОС ДО».</a:t>
            </a:r>
          </a:p>
          <a:p>
            <a:pPr algn="ctr">
              <a:buNone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по ВМР Горина О.А.  Цыганкова И.С.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Сентябрь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Семинар-практикум «Логопедические игры в развитии детей с нарушением речи»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 Горина О.А. , Рогачева М.Д.</a:t>
            </a:r>
            <a:endParaRPr lang="ru-RU" b="1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Деловая игра с педагогами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«Сто к одному» 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О.А. 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Полякова В.Г.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/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Семинар-практикум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«Игры психолога с детьми» </a:t>
            </a:r>
          </a:p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Январь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О.А., педагог-психолог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И.В.  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Семинар-практикум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«Музыкально-дидактические и фольклорные  игры в развитии детей дошкольного возраста»</a:t>
            </a: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Январь </a:t>
            </a:r>
          </a:p>
          <a:p>
            <a:pPr algn="ctr" fontAlgn="base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О.А.,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Семенова И.Н., Дасаева Е.В.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Семинар-практикум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игры»</a:t>
            </a: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Январь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О.А., Завьялова М.В.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 fontAlgn="base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7.Семинар-практикум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Пескотерапия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Февраль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педагог-психологХрамшина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И.В. </a:t>
            </a:r>
          </a:p>
          <a:p>
            <a:pPr algn="ctr" fontAlgn="base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Семинар-практикум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«Профессиональный стандарт педагога»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Март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О.А.   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Методическая тема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2018-2019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«Игровая деятельность детей дошкольного возраста в соответствии с ФГОС ДО»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1.4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МАСТЕР-КЛАСС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1.Мастер-класс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«Развитие мелкой моторики детей младшего дошкольного возраста средствами художественно-эстетического воспитания»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Малхазян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К.Х.</a:t>
            </a:r>
          </a:p>
          <a:p>
            <a:pPr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fontAlgn="base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2.Мастер класс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«Конструирование из природного материала»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Март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Шидейкина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Е.В.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1.5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КОНСУЛЬТАЦИИ ДЛЯ ВОСПИТАТЕЛЕЙ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«Дети с ОВЗ. Кто они?»</a:t>
            </a:r>
          </a:p>
          <a:p>
            <a:pPr fontAlgn="base">
              <a:buNone/>
            </a:pP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по ВМР Горина О.А.-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октябрь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Причины агрессивного поведения у дошкольников и как с ним бороться?»</a:t>
            </a:r>
          </a:p>
          <a:p>
            <a:pPr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И.В.-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ноябрь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педагога» в период аттестации </a:t>
            </a:r>
          </a:p>
          <a:p>
            <a:pPr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Зам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январь</a:t>
            </a:r>
          </a:p>
          <a:p>
            <a:pPr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«Организация развивающей среды в группе по патриотическому воспитанию дошкольников». Зам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 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апрель</a:t>
            </a:r>
          </a:p>
          <a:p>
            <a:pPr fontAlgn="base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1.6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ОТКРЫТЫЕ ПРОСМОТРЫ ПЕДАГОГИЧЕСКОЙ ДЕЯТЕЛЬНОСТИ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algn="ctr" fontAlgn="base">
              <a:buNone/>
            </a:pP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1.Развлечение  «День знаний»</a:t>
            </a:r>
          </a:p>
          <a:p>
            <a:pPr algn="ctr" fontAlgn="base">
              <a:buNone/>
            </a:pP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Август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Музыкальный руководитель, 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воспитатели, родители</a:t>
            </a:r>
          </a:p>
          <a:p>
            <a:pPr algn="ctr" fontAlgn="base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 Есенинские </a:t>
            </a:r>
            <a:r>
              <a:rPr lang="ru-RU" sz="3300" b="1" i="1" dirty="0" err="1" smtClean="0">
                <a:latin typeface="Times New Roman" pitchFamily="18" charset="0"/>
                <a:cs typeface="Times New Roman" pitchFamily="18" charset="0"/>
              </a:rPr>
              <a:t>осенины</a:t>
            </a:r>
            <a:endParaRPr lang="ru-RU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руководитель, воспитатели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Открытый просмотр образовательной области «Познавательное  развитие»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Игнатьева Т.В.Новикова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Е.В.Малхазян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К.Х.Семенова И.Н.</a:t>
            </a: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ноябрь</a:t>
            </a:r>
          </a:p>
          <a:p>
            <a:pPr fontAlgn="base">
              <a:buNone/>
            </a:pPr>
            <a:r>
              <a:rPr lang="ru-RU" sz="2800" dirty="0" smtClean="0"/>
              <a:t> </a:t>
            </a:r>
          </a:p>
          <a:p>
            <a:pPr algn="ctr" fontAlgn="base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Праздник «День матери» для </a:t>
            </a:r>
            <a:r>
              <a:rPr lang="ru-RU" sz="3800" b="1" i="1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Ноябрь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 Муз.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руководительВоспитателиПодг.гр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Совместное с родителями развлечение «Мама, папа, я –спортивная семья» в  старших группах.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Инструктор ФИЗО. Заместитель зав. по ВМР Горина О.А.</a:t>
            </a:r>
          </a:p>
          <a:p>
            <a:pPr algn="ctr" fontAlgn="base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7.Веселый праздник «Новый год»</a:t>
            </a:r>
          </a:p>
          <a:p>
            <a:pPr algn="ctr" fontAlgn="base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Декабрь</a:t>
            </a:r>
          </a:p>
          <a:p>
            <a:pPr algn="ctr" fontAlgn="base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Муз.руководитель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Воспитатели всех  возрастных  групп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  <a:r>
              <a:rPr lang="ru-RU" dirty="0" smtClean="0"/>
              <a:t> </a:t>
            </a:r>
          </a:p>
          <a:p>
            <a:pPr algn="ctr" fontAlgn="base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77500" lnSpcReduction="20000"/>
          </a:bodyPr>
          <a:lstStyle/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8.Районный семинар специалистов физического и художественно-эстетического развития.</a:t>
            </a:r>
          </a:p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9.Неделя театра в детском саду «Фестиваль  сказок» 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Январь Воспитатели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средних-подготовит.гр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>
              <a:buNone/>
            </a:pP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10. Музыкальное развлечение   </a:t>
            </a:r>
          </a:p>
          <a:p>
            <a:pPr algn="ctr" fontAlgn="base">
              <a:buNone/>
            </a:pP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 «Вместе с папой»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февраль 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Инструктор ФИЗО Зам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 Воспитатели возрастных  групп</a:t>
            </a:r>
          </a:p>
          <a:p>
            <a:pPr algn="ctr" fontAlgn="base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4. День открытых дверей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Весь педагогический персонал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11. Открытые просмотры образовательной области</a:t>
            </a:r>
          </a:p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«Социально-коммуникативное развитие 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Март </a:t>
            </a:r>
          </a:p>
          <a:p>
            <a:pPr algn="ctr" fontAlgn="base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Велькина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А.А.Левочкина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Е.М.Бушманова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И.О. </a:t>
            </a:r>
          </a:p>
          <a:p>
            <a:pPr algn="ctr" fontAlgn="base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12. Праздник «8 марта»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март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руководительВоспитатели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группЗам.завед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  Горина О.А. </a:t>
            </a:r>
          </a:p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Развлечение «Праздник Весны»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Апрель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Муз.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руководительВоспитатели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группЗам.завед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  Горина О.А. 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Развлечение на улице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«Широкая масленица»</a:t>
            </a:r>
            <a:r>
              <a:rPr lang="ru-RU" sz="2400" dirty="0" smtClean="0"/>
              <a:t> 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Муз. Руководитель Воспитатели групп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  Горина О.А. </a:t>
            </a:r>
          </a:p>
          <a:p>
            <a:pPr algn="ctr" fontAlgn="base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2400" dirty="0" smtClean="0"/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Мини – проект «Помним, гордимся» цикл бесед, организация выставки рисунков.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май Воспитатели групп Зам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   </a:t>
            </a:r>
          </a:p>
          <a:p>
            <a:pPr algn="ctr"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16.Летние олимпийские игры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Инструктор ФИЗО. Заместитель зав. по ВМР Горина О.А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17. Литературно-музыкальный вечер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«День   Победы»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май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руководительВоспитатели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Старших-подготов.группЗам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 18. Выпускной бал </a:t>
            </a:r>
            <a:r>
              <a:rPr lang="ru-RU" dirty="0" smtClean="0"/>
              <a:t>май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Муз. Руководитель Воспитатели Подготовительных групп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1.7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ВЫСТАВКИ, СМОТРЫ, КОНКУРСЫ.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Выставка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Осенняя сказка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Октябрь 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средних-подг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возрастных групп</a:t>
            </a:r>
          </a:p>
          <a:p>
            <a:pPr algn="ctr" fontAlgn="base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Районный конкурс для педагогов ДОУ «Дидактическая игра»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Акция  «Берегите птиц». Совместное изготовление кормушек для птиц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Ноябрь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Воспитатели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Конкурс « Мастерская Деда Мороза»-декабрь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Воспитатели </a:t>
            </a:r>
          </a:p>
          <a:p>
            <a:pPr algn="ctr"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Круглый стол "Копилка педагогических идей" (Отчет воспитателей о ходе самообразования)</a:t>
            </a:r>
          </a:p>
          <a:p>
            <a:pPr algn="ctr" fontAlgn="base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январь</a:t>
            </a:r>
          </a:p>
          <a:p>
            <a:pPr algn="ctr" fontAlgn="base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лэпбуков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Февраль Воспитатели </a:t>
            </a:r>
          </a:p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Выставка совместного творчества детей и родителей «Моя малая Родина»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март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старших-подг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возрастных групп</a:t>
            </a:r>
          </a:p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7. Выставка детских рисунков «Этих дней не смолкнет слава…»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Апрель Воспитатели. Родители.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Рисунки на асфальте «Должны смеяться дети и в мирном мире жить!»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Май Воспитатели</a:t>
            </a:r>
          </a:p>
          <a:p>
            <a:pPr algn="ctr" fontAlgn="base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Создание образовательного пространства, направленного на повышение качества дошкольного образования для формирования общей культуры личности детей, развитие их социальных, нравственных, эстетических, интеллектуальных, физических качеств, инициативности и самостоятельности, в соответствии с требованиями современной образовательной политики, социальными запросами и потребностями личности ребенка и с учетом социального заказа родителей.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9.Круглый стол "Копилка педагогических идей" (Отчет воспитателей о ходе самообразования)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Май Воспитатели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10. Смотр-конкурс «Ландшафтный дизайн участка 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Май-август Воспитатели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1.8. Работа в методическом кабинете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fontAlgn="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Аналитическая деятельность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1.Мониторинг профессиональных потребностей педагогов.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Профессиональный стандарт педагогов ДОУ.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педагогического сопровождения детей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4.Итоги работы за учебный год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5.Планирование работы на новый учебный год</a:t>
            </a:r>
          </a:p>
          <a:p>
            <a:pPr fontAlgn="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Информационная деятельность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Пополнение банка педагогической информации (нормативно – правовой, методической и т.д.)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2.Ознакомление педагогов с новинками педагогической, психологической, методической литературы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3.Оформление  выставки  методической литературы по программе   «От рождения до школы». Под  ред.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Организационно – методическая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Планирование и оказание помощи педагогам в подготовке к аттестации.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2.Составление графиков работы и  расписания НОД.     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Консультативная деятельность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1.Организация консультаций для педагогов по реализации годовых задач ДОУ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2.Популяризация инновационной деятельности: использование ИКТ, разработка критериев в работе педагогов.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3.Консультирование педагогов и родителей по вопросам развития  и оздоровления детей.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ВЗАИМОДЕЙСТВИЕ С СОЦИУМОМ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Преемственность со школой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и   пополнение  стенда для родителей «Для Вас,   будущие первоклассники».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Совместное заседание психологов ДОУ и школы: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обсуждение итогов обследования детей подготовительных групп на готовность к обучению в школе;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рекомендаций для родителей детей первоклассников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Тематические выставки, оформление стендов;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открытых дверей: просмотры образовательной деятельности  в детском саду для родителей.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Общесадовское родительское собрание  «Играем вместе с детьми»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Ноябрь 2018г.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родительское собрание Итоги работы за 2018-2019 учебный год. Знакомство с планом летней оздоровительной компании Групповые родительские собрания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Апрель 2019г.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Детская  библиотека»: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  в беседах, викторинах, КВН                                                      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встречи с инспектором по ПДД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Детская музыкальная школа: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1.Экскурсии                                                 </a:t>
            </a:r>
          </a:p>
          <a:p>
            <a:pPr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2.Посещение концертов, музыкальных сказок                                                         </a:t>
            </a:r>
          </a:p>
          <a:p>
            <a:pPr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 3.Выступление учеников музыкальной школы в  детском саду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ведения документации на группах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воспитательно-образовательного процесса в соответствии с календарно-тематическим планированием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"Подготовка групп к началу учебного года"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проведением  «Режимных моментов в ДОУ».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Фронтальный контроль "Готовность выпускников в соответствии с целевыми ориентирами ФГОС ДО"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"Сотрудничество ДОУ и семьи основа индивидуально-личностного развития ребенка"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оборудования к летнему оздоровительному периоду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График работы педагогов на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 дежурные группы: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1.09.2018г.-1.06.2019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 7.00-14.00; 12.00-19.00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мл. «А» Володина Л.В.,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С.Н.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«В» Цыганкова И.С., Сорокина Ж.В.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Задачи педагогического коллектива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2018-2019 учебный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работу, направленную на обогащение социального опыта ребенка через реализацию игровой, познавательно-исследовательской, театрализованной    деятельности направленную на развитие их интеллектуальных способностей, познавательного интереса и творческой инициативы.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семейных ценностей у дошкольников, для обогащения социального опыта ребенка через реализацию игровых проектов, сохранение и укрепление здоровья детей их физического развития и совместную деятельность с семьями воспитанников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 Развивать кадровый потенциал с учетом новых требований к образовательному цензу и профессиональным компетентностям педагогов (профессиональной, коммуникативной, правовой, информационной) посредством использования активных форм методической работы, курсовой подготовки, прохождения процедуры аттестации и участия в конкурсах профессионального мастерства.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  Совершенствовать систему работы по обеспечению комплексной безопасности в ДОУ в процессе укрепления и модернизации материально-технической базы детского сада, проведения организационных мероприятий.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Воспитывать у дошкольников нравственно-патриотические чувства к малой родине, родному поселку через реализацию проектов с использованием материалов регионального компонента.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АТТЕСТАЦИЯ ПЕДАГОГОВ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Цыганкова Ирина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Степановна-первая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квалифик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категория Октябрь-ноябрь  2018г.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Малхазян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КаринеХазаросовна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первая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квалифик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категория Октябрь-ноябрь  2018г.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Полякова Валентина Гавриловна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высшая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квалифик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категория Февраль –март 2019г.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Чернышова Лариса Александровна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квалифик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категория Февраль –март 2019г.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Повышение квалификации педагогов ДОУ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Семенова Ирина Николаевна-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Технологии проектирования и реализации музыкального образования в ДОО,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Октябрь-ноябрь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Дасаева Елена Владимировна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Технологии проектирования и реализации музыкального образования в ДОО,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Октябрь-ноябрь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Завьялова Марина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Организация физического воспитания детей в условиях реализации ФГОС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Октябрь-ноябрь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ПЛАНИРОВАНИЕ РАБОТЫ ПО САМООБРАЗОВАНИЮ ПЕДАГОГОВ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1.Сенсорное воспитание детей раннего возраста. В.К.Синицына –воспитатели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Развитие мелкой моторики в раннем возрасте.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К.Х.Малхазян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3.Социализация личности дошкольников через ознакомление с трудом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взрослых.И.С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Цыганкова –воспитатель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4.Развитие мелкой моторики руки и графических навыков на занятии по развитию речи и в повседневной жизни. Л.А.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5.Логика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малышейО.А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Маликова –воспитатель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у детей бережного отношения к природе через ознакомление с птицами родного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края.С.Н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Воспитание нравственно-патриотических чувств у детей старшего дошкольного возраста через ознакомление с культурой и традициями русского народа, с учетом регионального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компонента.В.Г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Полякова.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Развитие артистических способностей через театральную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деятельность.З.А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Кузнецова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И.О.Бушманова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10.Наблюдение –как основной метод ознакомления младших дошкольников с животным и растительным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миром.Г.А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Криканова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–воспитатель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1179</Words>
  <Application>Microsoft Office PowerPoint</Application>
  <PresentationFormat>Экран (4:3)</PresentationFormat>
  <Paragraphs>227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Office Theme</vt:lpstr>
      <vt:lpstr>   ГОДОВОЙ  ПЛАН РАБОТЫ МБДОУ  «Полянский детский сад  «Родничок»  общеразвивающего вида» на 2018-2019 учебный год </vt:lpstr>
      <vt:lpstr>Методическая тема  на 2018-2019 уч.год</vt:lpstr>
      <vt:lpstr>Слайд 3</vt:lpstr>
      <vt:lpstr>Задачи педагогического коллектива  на 2018-2019 учебный год </vt:lpstr>
      <vt:lpstr>Слайд 5</vt:lpstr>
      <vt:lpstr>   АТТЕСТАЦИЯ ПЕДАГОГОВ   </vt:lpstr>
      <vt:lpstr> Повышение квалификации педагогов ДОУ </vt:lpstr>
      <vt:lpstr>  ПЛАНИРОВАНИЕ РАБОТЫ ПО САМООБРАЗОВАНИЮ ПЕДАГОГОВ   </vt:lpstr>
      <vt:lpstr>Слайд 9</vt:lpstr>
      <vt:lpstr>Слайд 10</vt:lpstr>
      <vt:lpstr>Слайд 11</vt:lpstr>
      <vt:lpstr> 1.2. ПЕДАГОГИЧЕСКИЕ СОВЕТЫ </vt:lpstr>
      <vt:lpstr>Педагогический совет №2 ноябрь </vt:lpstr>
      <vt:lpstr>Педагогический совет №3 январь</vt:lpstr>
      <vt:lpstr>Педагогический совет №4 май</vt:lpstr>
      <vt:lpstr>  1.3 СЕМИНАРЫ, СЕМИНАРЫ-ПРАКТИКУМЫ   </vt:lpstr>
      <vt:lpstr>Слайд 17</vt:lpstr>
      <vt:lpstr>Слайд 18</vt:lpstr>
      <vt:lpstr>Слайд 19</vt:lpstr>
      <vt:lpstr>  1.4 МАСТЕР-КЛАСС   </vt:lpstr>
      <vt:lpstr>Слайд 21</vt:lpstr>
      <vt:lpstr>  1.5 КОНСУЛЬТАЦИИ ДЛЯ ВОСПИТАТЕЛЕЙ   </vt:lpstr>
      <vt:lpstr>1.6 ОТКРЫТЫЕ ПРОСМОТРЫ ПЕДАГОГИЧЕСКОЙ ДЕЯТЕЛЬНОСТИ </vt:lpstr>
      <vt:lpstr>Слайд 24</vt:lpstr>
      <vt:lpstr>Слайд 25</vt:lpstr>
      <vt:lpstr>Слайд 26</vt:lpstr>
      <vt:lpstr>Слайд 27</vt:lpstr>
      <vt:lpstr> 1.7.ВЫСТАВКИ, СМОТРЫ, КОНКУРСЫ. </vt:lpstr>
      <vt:lpstr>Слайд 29</vt:lpstr>
      <vt:lpstr>Слайд 30</vt:lpstr>
      <vt:lpstr>1.8. Работа в методическом кабинете </vt:lpstr>
      <vt:lpstr>Слайд 32</vt:lpstr>
      <vt:lpstr>ВЗАИМОДЕЙСТВИЕ С СОЦИУМОМ</vt:lpstr>
      <vt:lpstr>Слайд 34</vt:lpstr>
      <vt:lpstr>Контроль</vt:lpstr>
      <vt:lpstr>График работы педагогов на  2018-2019 уч.год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ГОДОВОЙ  ПЛАН РАБОТЫ МБДОУ  «Полянский детский сад  «Родничок»  общеразвивающего вида» на 2018-2019 учебный год </dc:title>
  <dc:creator>Admin</dc:creator>
  <cp:lastModifiedBy>Admin</cp:lastModifiedBy>
  <cp:revision>6</cp:revision>
  <dcterms:created xsi:type="dcterms:W3CDTF">2006-08-16T00:00:00Z</dcterms:created>
  <dcterms:modified xsi:type="dcterms:W3CDTF">2018-09-24T05:56:16Z</dcterms:modified>
</cp:coreProperties>
</file>