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61" r:id="rId22"/>
    <p:sldId id="262" r:id="rId23"/>
    <p:sldId id="263" r:id="rId24"/>
    <p:sldId id="264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38B7F-E205-4CFB-B92B-24B0FE1DEC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639DFF-26F8-43AC-BA10-AEE316F9340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Ст.42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ACB6AB-62C8-420D-BCF7-C6F2832EFCFF}" type="parTrans" cxnId="{8AB0EB90-9961-409A-85E1-F1F06D6A6874}">
      <dgm:prSet/>
      <dgm:spPr/>
      <dgm:t>
        <a:bodyPr/>
        <a:lstStyle/>
        <a:p>
          <a:endParaRPr lang="ru-RU"/>
        </a:p>
      </dgm:t>
    </dgm:pt>
    <dgm:pt modelId="{2F51CC18-E0D0-45C6-9936-8C4D5D3CDCBE}" type="sibTrans" cxnId="{8AB0EB90-9961-409A-85E1-F1F06D6A6874}">
      <dgm:prSet/>
      <dgm:spPr/>
      <dgm:t>
        <a:bodyPr/>
        <a:lstStyle/>
        <a:p>
          <a:endParaRPr lang="ru-RU"/>
        </a:p>
      </dgm:t>
    </dgm:pt>
    <dgm:pt modelId="{EBD085D4-7E24-4908-92D7-63738AB43BE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Психолого-педагогическая, медицинская и социальная помощь обучающимся, испытывающим трудности в освоении основных общеобразовательных программ и социальной адаптации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7E0D69F-3A20-4E65-8704-36E6A7B86658}" type="parTrans" cxnId="{A6DE8493-9212-4417-AE8B-77E06C649E83}">
      <dgm:prSet/>
      <dgm:spPr/>
      <dgm:t>
        <a:bodyPr/>
        <a:lstStyle/>
        <a:p>
          <a:endParaRPr lang="ru-RU"/>
        </a:p>
      </dgm:t>
    </dgm:pt>
    <dgm:pt modelId="{C8D078A5-AC9B-454D-A2D0-402A74A17B6A}" type="sibTrans" cxnId="{A6DE8493-9212-4417-AE8B-77E06C649E83}">
      <dgm:prSet/>
      <dgm:spPr/>
      <dgm:t>
        <a:bodyPr/>
        <a:lstStyle/>
        <a:p>
          <a:endParaRPr lang="ru-RU"/>
        </a:p>
      </dgm:t>
    </dgm:pt>
    <dgm:pt modelId="{B77A2BE9-C9FE-46E5-98EE-3C2902AE0C4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Ст.79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B4A999-F1F5-4C26-8D28-A398DA52ABEE}" type="parTrans" cxnId="{22D7F723-5A2F-43E5-979C-4FDB415D8049}">
      <dgm:prSet/>
      <dgm:spPr/>
      <dgm:t>
        <a:bodyPr/>
        <a:lstStyle/>
        <a:p>
          <a:endParaRPr lang="ru-RU"/>
        </a:p>
      </dgm:t>
    </dgm:pt>
    <dgm:pt modelId="{B1E649AE-98BF-4D69-AEFC-A900717E6C0F}" type="sibTrans" cxnId="{22D7F723-5A2F-43E5-979C-4FDB415D8049}">
      <dgm:prSet/>
      <dgm:spPr/>
      <dgm:t>
        <a:bodyPr/>
        <a:lstStyle/>
        <a:p>
          <a:endParaRPr lang="ru-RU"/>
        </a:p>
      </dgm:t>
    </dgm:pt>
    <dgm:pt modelId="{2F660943-9144-4AB7-AC02-4E67DB93DA0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Организация получения образования обучающимся с ОВЗ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D596E9E-80AD-4ACF-95EA-5B3164A2271A}" type="parTrans" cxnId="{21592AA4-293B-4AE0-AFE3-8B405E917523}">
      <dgm:prSet/>
      <dgm:spPr/>
      <dgm:t>
        <a:bodyPr/>
        <a:lstStyle/>
        <a:p>
          <a:endParaRPr lang="ru-RU"/>
        </a:p>
      </dgm:t>
    </dgm:pt>
    <dgm:pt modelId="{A7AB79E7-B09E-4400-A248-6C27B9EF2C1A}" type="sibTrans" cxnId="{21592AA4-293B-4AE0-AFE3-8B405E917523}">
      <dgm:prSet/>
      <dgm:spPr/>
      <dgm:t>
        <a:bodyPr/>
        <a:lstStyle/>
        <a:p>
          <a:endParaRPr lang="ru-RU"/>
        </a:p>
      </dgm:t>
    </dgm:pt>
    <dgm:pt modelId="{C7B0ABE6-83A8-47AE-9A36-FDBC8D79A05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Ст. 2,3,4.5,8.11, 33,34,36,41,43,44,45,59,60,61,66,71,78,99,108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E6B41F-DD0F-47CA-A888-FDFB0116962C}" type="parTrans" cxnId="{D57BCCF1-E1B3-4EA0-A5E2-550D588E5CAB}">
      <dgm:prSet/>
      <dgm:spPr/>
      <dgm:t>
        <a:bodyPr/>
        <a:lstStyle/>
        <a:p>
          <a:endParaRPr lang="ru-RU"/>
        </a:p>
      </dgm:t>
    </dgm:pt>
    <dgm:pt modelId="{ADF487BC-A601-487B-B4EE-C31702A1D8EB}" type="sibTrans" cxnId="{D57BCCF1-E1B3-4EA0-A5E2-550D588E5CAB}">
      <dgm:prSet/>
      <dgm:spPr/>
      <dgm:t>
        <a:bodyPr/>
        <a:lstStyle/>
        <a:p>
          <a:endParaRPr lang="ru-RU"/>
        </a:p>
      </dgm:t>
    </dgm:pt>
    <dgm:pt modelId="{3BDFBE8C-9280-44E0-9557-C9E08B9EE5E8}">
      <dgm:prSet phldrT="[Текст]"/>
      <dgm:spPr/>
      <dgm:t>
        <a:bodyPr/>
        <a:lstStyle/>
        <a:p>
          <a:endParaRPr lang="ru-RU" dirty="0"/>
        </a:p>
      </dgm:t>
    </dgm:pt>
    <dgm:pt modelId="{7C5C8138-9C67-40E7-B596-C4DB0B44E994}" type="parTrans" cxnId="{180F9FB2-B4DB-43ED-B79A-A0C1286E3E8A}">
      <dgm:prSet/>
      <dgm:spPr/>
      <dgm:t>
        <a:bodyPr/>
        <a:lstStyle/>
        <a:p>
          <a:endParaRPr lang="ru-RU"/>
        </a:p>
      </dgm:t>
    </dgm:pt>
    <dgm:pt modelId="{2594D181-0CBB-417A-AE49-967236223FA4}" type="sibTrans" cxnId="{180F9FB2-B4DB-43ED-B79A-A0C1286E3E8A}">
      <dgm:prSet/>
      <dgm:spPr/>
      <dgm:t>
        <a:bodyPr/>
        <a:lstStyle/>
        <a:p>
          <a:endParaRPr lang="ru-RU"/>
        </a:p>
      </dgm:t>
    </dgm:pt>
    <dgm:pt modelId="{73623603-5F78-4A10-8DFF-5D45E9DF7EDC}" type="pres">
      <dgm:prSet presAssocID="{B5E38B7F-E205-4CFB-B92B-24B0FE1DEC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A8CCAA-0B6D-484C-BE1A-A9C356D30E3E}" type="pres">
      <dgm:prSet presAssocID="{77639DFF-26F8-43AC-BA10-AEE316F9340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5152A-124F-40FC-BB06-6105B247F2B0}" type="pres">
      <dgm:prSet presAssocID="{77639DFF-26F8-43AC-BA10-AEE316F9340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ABD0F-FD2C-4683-BA8E-2FEB6E098F24}" type="pres">
      <dgm:prSet presAssocID="{B77A2BE9-C9FE-46E5-98EE-3C2902AE0C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FD1CA-3A62-4E84-AEA4-7CEBA357DBDB}" type="pres">
      <dgm:prSet presAssocID="{B77A2BE9-C9FE-46E5-98EE-3C2902AE0C4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7A28F-622C-4DA9-8D3C-29A777A72332}" type="pres">
      <dgm:prSet presAssocID="{C7B0ABE6-83A8-47AE-9A36-FDBC8D79A0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8AF96-01D5-4BFE-819C-70C07107950A}" type="pres">
      <dgm:prSet presAssocID="{C7B0ABE6-83A8-47AE-9A36-FDBC8D79A054}" presName="childText" presStyleLbl="revTx" presStyleIdx="2" presStyleCnt="3" custFlipVert="1" custScaleY="37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37022F-B02F-4A53-9A7E-85CB92BFE5D6}" type="presOf" srcId="{EBD085D4-7E24-4908-92D7-63738AB43BEB}" destId="{9085152A-124F-40FC-BB06-6105B247F2B0}" srcOrd="0" destOrd="0" presId="urn:microsoft.com/office/officeart/2005/8/layout/vList2"/>
    <dgm:cxn modelId="{21592AA4-293B-4AE0-AFE3-8B405E917523}" srcId="{B77A2BE9-C9FE-46E5-98EE-3C2902AE0C40}" destId="{2F660943-9144-4AB7-AC02-4E67DB93DA0C}" srcOrd="0" destOrd="0" parTransId="{3D596E9E-80AD-4ACF-95EA-5B3164A2271A}" sibTransId="{A7AB79E7-B09E-4400-A248-6C27B9EF2C1A}"/>
    <dgm:cxn modelId="{D57BCCF1-E1B3-4EA0-A5E2-550D588E5CAB}" srcId="{B5E38B7F-E205-4CFB-B92B-24B0FE1DEC31}" destId="{C7B0ABE6-83A8-47AE-9A36-FDBC8D79A054}" srcOrd="2" destOrd="0" parTransId="{48E6B41F-DD0F-47CA-A888-FDFB0116962C}" sibTransId="{ADF487BC-A601-487B-B4EE-C31702A1D8EB}"/>
    <dgm:cxn modelId="{A6DE8493-9212-4417-AE8B-77E06C649E83}" srcId="{77639DFF-26F8-43AC-BA10-AEE316F93403}" destId="{EBD085D4-7E24-4908-92D7-63738AB43BEB}" srcOrd="0" destOrd="0" parTransId="{67E0D69F-3A20-4E65-8704-36E6A7B86658}" sibTransId="{C8D078A5-AC9B-454D-A2D0-402A74A17B6A}"/>
    <dgm:cxn modelId="{E0A8EE9B-A924-470E-9E4C-6E3B01D03EC5}" type="presOf" srcId="{B77A2BE9-C9FE-46E5-98EE-3C2902AE0C40}" destId="{898ABD0F-FD2C-4683-BA8E-2FEB6E098F24}" srcOrd="0" destOrd="0" presId="urn:microsoft.com/office/officeart/2005/8/layout/vList2"/>
    <dgm:cxn modelId="{F0F68A50-91B9-4B26-A7AF-B0372B93BBB2}" type="presOf" srcId="{2F660943-9144-4AB7-AC02-4E67DB93DA0C}" destId="{FA9FD1CA-3A62-4E84-AEA4-7CEBA357DBDB}" srcOrd="0" destOrd="0" presId="urn:microsoft.com/office/officeart/2005/8/layout/vList2"/>
    <dgm:cxn modelId="{180F9FB2-B4DB-43ED-B79A-A0C1286E3E8A}" srcId="{C7B0ABE6-83A8-47AE-9A36-FDBC8D79A054}" destId="{3BDFBE8C-9280-44E0-9557-C9E08B9EE5E8}" srcOrd="0" destOrd="0" parTransId="{7C5C8138-9C67-40E7-B596-C4DB0B44E994}" sibTransId="{2594D181-0CBB-417A-AE49-967236223FA4}"/>
    <dgm:cxn modelId="{F0DA01D9-BF86-4327-AE3F-0F485F5406F1}" type="presOf" srcId="{C7B0ABE6-83A8-47AE-9A36-FDBC8D79A054}" destId="{D3E7A28F-622C-4DA9-8D3C-29A777A72332}" srcOrd="0" destOrd="0" presId="urn:microsoft.com/office/officeart/2005/8/layout/vList2"/>
    <dgm:cxn modelId="{34A89538-4E27-49B7-BC49-EFD7F8263E57}" type="presOf" srcId="{3BDFBE8C-9280-44E0-9557-C9E08B9EE5E8}" destId="{7148AF96-01D5-4BFE-819C-70C07107950A}" srcOrd="0" destOrd="0" presId="urn:microsoft.com/office/officeart/2005/8/layout/vList2"/>
    <dgm:cxn modelId="{E3FD62F0-3272-4057-B324-F98A225599F1}" type="presOf" srcId="{B5E38B7F-E205-4CFB-B92B-24B0FE1DEC31}" destId="{73623603-5F78-4A10-8DFF-5D45E9DF7EDC}" srcOrd="0" destOrd="0" presId="urn:microsoft.com/office/officeart/2005/8/layout/vList2"/>
    <dgm:cxn modelId="{22D7F723-5A2F-43E5-979C-4FDB415D8049}" srcId="{B5E38B7F-E205-4CFB-B92B-24B0FE1DEC31}" destId="{B77A2BE9-C9FE-46E5-98EE-3C2902AE0C40}" srcOrd="1" destOrd="0" parTransId="{8CB4A999-F1F5-4C26-8D28-A398DA52ABEE}" sibTransId="{B1E649AE-98BF-4D69-AEFC-A900717E6C0F}"/>
    <dgm:cxn modelId="{FE881B2B-749A-46D8-816F-6AE456710D75}" type="presOf" srcId="{77639DFF-26F8-43AC-BA10-AEE316F93403}" destId="{01A8CCAA-0B6D-484C-BE1A-A9C356D30E3E}" srcOrd="0" destOrd="0" presId="urn:microsoft.com/office/officeart/2005/8/layout/vList2"/>
    <dgm:cxn modelId="{8AB0EB90-9961-409A-85E1-F1F06D6A6874}" srcId="{B5E38B7F-E205-4CFB-B92B-24B0FE1DEC31}" destId="{77639DFF-26F8-43AC-BA10-AEE316F93403}" srcOrd="0" destOrd="0" parTransId="{3AACB6AB-62C8-420D-BCF7-C6F2832EFCFF}" sibTransId="{2F51CC18-E0D0-45C6-9936-8C4D5D3CDCBE}"/>
    <dgm:cxn modelId="{067A80CF-CA95-4DED-8C4F-92085C89917C}" type="presParOf" srcId="{73623603-5F78-4A10-8DFF-5D45E9DF7EDC}" destId="{01A8CCAA-0B6D-484C-BE1A-A9C356D30E3E}" srcOrd="0" destOrd="0" presId="urn:microsoft.com/office/officeart/2005/8/layout/vList2"/>
    <dgm:cxn modelId="{72067CC4-32A4-478D-B4EA-7772E0EED24C}" type="presParOf" srcId="{73623603-5F78-4A10-8DFF-5D45E9DF7EDC}" destId="{9085152A-124F-40FC-BB06-6105B247F2B0}" srcOrd="1" destOrd="0" presId="urn:microsoft.com/office/officeart/2005/8/layout/vList2"/>
    <dgm:cxn modelId="{815EA0A6-B297-4C1C-A320-5A9F11638C88}" type="presParOf" srcId="{73623603-5F78-4A10-8DFF-5D45E9DF7EDC}" destId="{898ABD0F-FD2C-4683-BA8E-2FEB6E098F24}" srcOrd="2" destOrd="0" presId="urn:microsoft.com/office/officeart/2005/8/layout/vList2"/>
    <dgm:cxn modelId="{50A4970C-05FF-48FA-BF1B-DE1DF34258A2}" type="presParOf" srcId="{73623603-5F78-4A10-8DFF-5D45E9DF7EDC}" destId="{FA9FD1CA-3A62-4E84-AEA4-7CEBA357DBDB}" srcOrd="3" destOrd="0" presId="urn:microsoft.com/office/officeart/2005/8/layout/vList2"/>
    <dgm:cxn modelId="{50222184-BE7E-4377-9468-2B915D3B4D80}" type="presParOf" srcId="{73623603-5F78-4A10-8DFF-5D45E9DF7EDC}" destId="{D3E7A28F-622C-4DA9-8D3C-29A777A72332}" srcOrd="4" destOrd="0" presId="urn:microsoft.com/office/officeart/2005/8/layout/vList2"/>
    <dgm:cxn modelId="{7E664972-C128-4A10-9413-E2F465ACE97F}" type="presParOf" srcId="{73623603-5F78-4A10-8DFF-5D45E9DF7EDC}" destId="{7148AF96-01D5-4BFE-819C-70C07107950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F6796-E808-4A9D-A6D1-73FEF1481AC8}" type="doc">
      <dgm:prSet loTypeId="urn:microsoft.com/office/officeart/2005/8/layout/target3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57483D8-46DE-4FE6-8E3F-062EFB697B41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Олигофренопедагог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7BE513F-56DD-475F-B2A5-182012716534}" type="parTrans" cxnId="{21D3BC2F-33DB-4992-97E9-3E007C3FFFAC}">
      <dgm:prSet/>
      <dgm:spPr/>
      <dgm:t>
        <a:bodyPr/>
        <a:lstStyle/>
        <a:p>
          <a:endParaRPr lang="ru-RU"/>
        </a:p>
      </dgm:t>
    </dgm:pt>
    <dgm:pt modelId="{D581EF43-A110-4BB3-983E-EEE201E66FBD}" type="sibTrans" cxnId="{21D3BC2F-33DB-4992-97E9-3E007C3FFFAC}">
      <dgm:prSet/>
      <dgm:spPr/>
      <dgm:t>
        <a:bodyPr/>
        <a:lstStyle/>
        <a:p>
          <a:endParaRPr lang="ru-RU"/>
        </a:p>
      </dgm:t>
    </dgm:pt>
    <dgm:pt modelId="{11941BC3-2536-426F-A3CD-E069285C9842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Педагог-психолог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260DB67-F91E-4BD6-AF4B-A8025C135E16}" type="parTrans" cxnId="{62E33004-5F36-433B-A804-645586487036}">
      <dgm:prSet/>
      <dgm:spPr/>
      <dgm:t>
        <a:bodyPr/>
        <a:lstStyle/>
        <a:p>
          <a:endParaRPr lang="ru-RU"/>
        </a:p>
      </dgm:t>
    </dgm:pt>
    <dgm:pt modelId="{D2DC0736-CB0C-494F-BCAF-456804EA73C5}" type="sibTrans" cxnId="{62E33004-5F36-433B-A804-645586487036}">
      <dgm:prSet/>
      <dgm:spPr/>
      <dgm:t>
        <a:bodyPr/>
        <a:lstStyle/>
        <a:p>
          <a:endParaRPr lang="ru-RU"/>
        </a:p>
      </dgm:t>
    </dgm:pt>
    <dgm:pt modelId="{44E76A03-3C23-4A18-97B2-88807E9BD78C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Тифлопедагог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927BC97-293E-43DA-B78B-4644AD23595F}" type="parTrans" cxnId="{A7288355-B0D4-4800-870E-4E97A7FF95AA}">
      <dgm:prSet/>
      <dgm:spPr/>
      <dgm:t>
        <a:bodyPr/>
        <a:lstStyle/>
        <a:p>
          <a:endParaRPr lang="ru-RU"/>
        </a:p>
      </dgm:t>
    </dgm:pt>
    <dgm:pt modelId="{5388E4B3-19C2-41AD-B5AC-63BAD26FC3D8}" type="sibTrans" cxnId="{A7288355-B0D4-4800-870E-4E97A7FF95AA}">
      <dgm:prSet/>
      <dgm:spPr/>
      <dgm:t>
        <a:bodyPr/>
        <a:lstStyle/>
        <a:p>
          <a:endParaRPr lang="ru-RU"/>
        </a:p>
      </dgm:t>
    </dgm:pt>
    <dgm:pt modelId="{B4D89FCD-EC2E-4E22-845D-FFA1E59CC72E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Логопед</a:t>
          </a:r>
        </a:p>
      </dgm:t>
    </dgm:pt>
    <dgm:pt modelId="{A14FBD57-5AB1-480D-ADC8-EEE54CB299EE}" type="parTrans" cxnId="{742EABD7-9A04-43FC-BB21-0835DD0794C1}">
      <dgm:prSet/>
      <dgm:spPr/>
      <dgm:t>
        <a:bodyPr/>
        <a:lstStyle/>
        <a:p>
          <a:endParaRPr lang="ru-RU"/>
        </a:p>
      </dgm:t>
    </dgm:pt>
    <dgm:pt modelId="{49A5AD5C-B3D8-416B-AAF0-4ACEB08D3F2B}" type="sibTrans" cxnId="{742EABD7-9A04-43FC-BB21-0835DD0794C1}">
      <dgm:prSet/>
      <dgm:spPr/>
      <dgm:t>
        <a:bodyPr/>
        <a:lstStyle/>
        <a:p>
          <a:endParaRPr lang="ru-RU"/>
        </a:p>
      </dgm:t>
    </dgm:pt>
    <dgm:pt modelId="{59721E0E-8A8F-4153-86B2-2F9FF6D420D8}">
      <dgm:prSet/>
      <dgm:spPr/>
      <dgm:t>
        <a:bodyPr/>
        <a:lstStyle/>
        <a:p>
          <a:endParaRPr lang="ru-RU"/>
        </a:p>
      </dgm:t>
    </dgm:pt>
    <dgm:pt modelId="{F498D631-4C2B-4C48-AC8E-276A365BF4C7}" type="parTrans" cxnId="{84F5E7C1-1CEE-4284-A7B1-CE4C34A41E2B}">
      <dgm:prSet/>
      <dgm:spPr/>
      <dgm:t>
        <a:bodyPr/>
        <a:lstStyle/>
        <a:p>
          <a:endParaRPr lang="ru-RU"/>
        </a:p>
      </dgm:t>
    </dgm:pt>
    <dgm:pt modelId="{4B4D38D8-3D78-4E50-A239-E698F9D815AA}" type="sibTrans" cxnId="{84F5E7C1-1CEE-4284-A7B1-CE4C34A41E2B}">
      <dgm:prSet/>
      <dgm:spPr/>
      <dgm:t>
        <a:bodyPr/>
        <a:lstStyle/>
        <a:p>
          <a:endParaRPr lang="ru-RU"/>
        </a:p>
      </dgm:t>
    </dgm:pt>
    <dgm:pt modelId="{DBA3B979-DE27-4DE6-9BC0-63642C234F67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Сурдопедагог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467481FC-03AA-4EA2-AAD5-85D4F587EAA4}" type="parTrans" cxnId="{9D04BBC5-148E-4D8C-80AE-457EC7C480A5}">
      <dgm:prSet/>
      <dgm:spPr/>
      <dgm:t>
        <a:bodyPr/>
        <a:lstStyle/>
        <a:p>
          <a:endParaRPr lang="ru-RU"/>
        </a:p>
      </dgm:t>
    </dgm:pt>
    <dgm:pt modelId="{CBBCA2C0-67F6-4119-8526-A8CCBF1AE5C4}" type="sibTrans" cxnId="{9D04BBC5-148E-4D8C-80AE-457EC7C480A5}">
      <dgm:prSet/>
      <dgm:spPr/>
      <dgm:t>
        <a:bodyPr/>
        <a:lstStyle/>
        <a:p>
          <a:endParaRPr lang="ru-RU"/>
        </a:p>
      </dgm:t>
    </dgm:pt>
    <dgm:pt modelId="{8B57F91E-B737-479F-BE6C-60F1289A16E8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Воспитатель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D6C928C-7626-436F-82D4-7DD873BDC19C}" type="sibTrans" cxnId="{17E8286F-9BB6-4563-83C7-022172A60D22}">
      <dgm:prSet/>
      <dgm:spPr/>
      <dgm:t>
        <a:bodyPr/>
        <a:lstStyle/>
        <a:p>
          <a:endParaRPr lang="ru-RU"/>
        </a:p>
      </dgm:t>
    </dgm:pt>
    <dgm:pt modelId="{759E4B7A-ACEA-44C4-91D1-C512BAC4598E}" type="parTrans" cxnId="{17E8286F-9BB6-4563-83C7-022172A60D22}">
      <dgm:prSet/>
      <dgm:spPr/>
      <dgm:t>
        <a:bodyPr/>
        <a:lstStyle/>
        <a:p>
          <a:endParaRPr lang="ru-RU"/>
        </a:p>
      </dgm:t>
    </dgm:pt>
    <dgm:pt modelId="{8F87C3FB-9886-4A52-B22B-467E25CF07F4}" type="pres">
      <dgm:prSet presAssocID="{089F6796-E808-4A9D-A6D1-73FEF1481AC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9A50EC-8F34-418C-B063-B03D5D8C433E}" type="pres">
      <dgm:prSet presAssocID="{8B57F91E-B737-479F-BE6C-60F1289A16E8}" presName="circle1" presStyleLbl="node1" presStyleIdx="0" presStyleCnt="7"/>
      <dgm:spPr/>
      <dgm:t>
        <a:bodyPr/>
        <a:lstStyle/>
        <a:p>
          <a:endParaRPr lang="ru-RU"/>
        </a:p>
      </dgm:t>
    </dgm:pt>
    <dgm:pt modelId="{C07AACE6-C9F9-46B6-90DF-F7F7015C7618}" type="pres">
      <dgm:prSet presAssocID="{8B57F91E-B737-479F-BE6C-60F1289A16E8}" presName="space" presStyleCnt="0"/>
      <dgm:spPr/>
      <dgm:t>
        <a:bodyPr/>
        <a:lstStyle/>
        <a:p>
          <a:endParaRPr lang="ru-RU"/>
        </a:p>
      </dgm:t>
    </dgm:pt>
    <dgm:pt modelId="{688DBE2D-1E76-405D-93D0-852C6D94B882}" type="pres">
      <dgm:prSet presAssocID="{8B57F91E-B737-479F-BE6C-60F1289A16E8}" presName="rect1" presStyleLbl="alignAcc1" presStyleIdx="0" presStyleCnt="7" custScaleY="100000"/>
      <dgm:spPr/>
      <dgm:t>
        <a:bodyPr/>
        <a:lstStyle/>
        <a:p>
          <a:endParaRPr lang="ru-RU"/>
        </a:p>
      </dgm:t>
    </dgm:pt>
    <dgm:pt modelId="{97D63F94-E31C-4DC0-A595-4388150A1157}" type="pres">
      <dgm:prSet presAssocID="{44E76A03-3C23-4A18-97B2-88807E9BD78C}" presName="vertSpace2" presStyleLbl="node1" presStyleIdx="0" presStyleCnt="7"/>
      <dgm:spPr/>
      <dgm:t>
        <a:bodyPr/>
        <a:lstStyle/>
        <a:p>
          <a:endParaRPr lang="ru-RU"/>
        </a:p>
      </dgm:t>
    </dgm:pt>
    <dgm:pt modelId="{FCC148DA-C89B-4CA0-B99C-2CF7A253E261}" type="pres">
      <dgm:prSet presAssocID="{44E76A03-3C23-4A18-97B2-88807E9BD78C}" presName="circle2" presStyleLbl="node1" presStyleIdx="1" presStyleCnt="7"/>
      <dgm:spPr/>
      <dgm:t>
        <a:bodyPr/>
        <a:lstStyle/>
        <a:p>
          <a:endParaRPr lang="ru-RU"/>
        </a:p>
      </dgm:t>
    </dgm:pt>
    <dgm:pt modelId="{CD735B30-33FD-4F6D-9D27-C1F50BAB366E}" type="pres">
      <dgm:prSet presAssocID="{44E76A03-3C23-4A18-97B2-88807E9BD78C}" presName="rect2" presStyleLbl="alignAcc1" presStyleIdx="1" presStyleCnt="7"/>
      <dgm:spPr/>
      <dgm:t>
        <a:bodyPr/>
        <a:lstStyle/>
        <a:p>
          <a:endParaRPr lang="ru-RU"/>
        </a:p>
      </dgm:t>
    </dgm:pt>
    <dgm:pt modelId="{C5142883-A965-4727-9E48-5B9D405114DB}" type="pres">
      <dgm:prSet presAssocID="{257483D8-46DE-4FE6-8E3F-062EFB697B41}" presName="vertSpace3" presStyleLbl="node1" presStyleIdx="1" presStyleCnt="7"/>
      <dgm:spPr/>
      <dgm:t>
        <a:bodyPr/>
        <a:lstStyle/>
        <a:p>
          <a:endParaRPr lang="ru-RU"/>
        </a:p>
      </dgm:t>
    </dgm:pt>
    <dgm:pt modelId="{70D2E38F-AADA-47DC-A944-5C44E21B887E}" type="pres">
      <dgm:prSet presAssocID="{257483D8-46DE-4FE6-8E3F-062EFB697B41}" presName="circle3" presStyleLbl="node1" presStyleIdx="2" presStyleCnt="7" custLinFactNeighborX="2623" custLinFactNeighborY="291"/>
      <dgm:spPr/>
      <dgm:t>
        <a:bodyPr/>
        <a:lstStyle/>
        <a:p>
          <a:endParaRPr lang="ru-RU"/>
        </a:p>
      </dgm:t>
    </dgm:pt>
    <dgm:pt modelId="{66BC6BC4-3755-4472-8A36-F25B947712E8}" type="pres">
      <dgm:prSet presAssocID="{257483D8-46DE-4FE6-8E3F-062EFB697B41}" presName="rect3" presStyleLbl="alignAcc1" presStyleIdx="2" presStyleCnt="7"/>
      <dgm:spPr/>
      <dgm:t>
        <a:bodyPr/>
        <a:lstStyle/>
        <a:p>
          <a:endParaRPr lang="ru-RU"/>
        </a:p>
      </dgm:t>
    </dgm:pt>
    <dgm:pt modelId="{D36BD6D6-834D-41B4-AB23-E68C7FB7F465}" type="pres">
      <dgm:prSet presAssocID="{B4D89FCD-EC2E-4E22-845D-FFA1E59CC72E}" presName="vertSpace4" presStyleLbl="node1" presStyleIdx="2" presStyleCnt="7"/>
      <dgm:spPr/>
      <dgm:t>
        <a:bodyPr/>
        <a:lstStyle/>
        <a:p>
          <a:endParaRPr lang="ru-RU"/>
        </a:p>
      </dgm:t>
    </dgm:pt>
    <dgm:pt modelId="{FE850281-C1E6-41B0-B7D6-A9FC22F24AAC}" type="pres">
      <dgm:prSet presAssocID="{B4D89FCD-EC2E-4E22-845D-FFA1E59CC72E}" presName="circle4" presStyleLbl="node1" presStyleIdx="3" presStyleCnt="7"/>
      <dgm:spPr/>
      <dgm:t>
        <a:bodyPr/>
        <a:lstStyle/>
        <a:p>
          <a:endParaRPr lang="ru-RU"/>
        </a:p>
      </dgm:t>
    </dgm:pt>
    <dgm:pt modelId="{E05497FD-3A97-4A0D-B1BA-3243FA5DBFAB}" type="pres">
      <dgm:prSet presAssocID="{B4D89FCD-EC2E-4E22-845D-FFA1E59CC72E}" presName="rect4" presStyleLbl="alignAcc1" presStyleIdx="3" presStyleCnt="7" custScaleY="81598"/>
      <dgm:spPr/>
      <dgm:t>
        <a:bodyPr/>
        <a:lstStyle/>
        <a:p>
          <a:endParaRPr lang="ru-RU"/>
        </a:p>
      </dgm:t>
    </dgm:pt>
    <dgm:pt modelId="{6194EDD4-96C6-4631-BD59-0E70EEED6564}" type="pres">
      <dgm:prSet presAssocID="{59721E0E-8A8F-4153-86B2-2F9FF6D420D8}" presName="vertSpace5" presStyleLbl="node1" presStyleIdx="3" presStyleCnt="7"/>
      <dgm:spPr/>
      <dgm:t>
        <a:bodyPr/>
        <a:lstStyle/>
        <a:p>
          <a:endParaRPr lang="ru-RU"/>
        </a:p>
      </dgm:t>
    </dgm:pt>
    <dgm:pt modelId="{39174076-87FC-445A-9CCB-9656ACB20510}" type="pres">
      <dgm:prSet presAssocID="{59721E0E-8A8F-4153-86B2-2F9FF6D420D8}" presName="circle5" presStyleLbl="node1" presStyleIdx="4" presStyleCnt="7"/>
      <dgm:spPr/>
      <dgm:t>
        <a:bodyPr/>
        <a:lstStyle/>
        <a:p>
          <a:endParaRPr lang="ru-RU"/>
        </a:p>
      </dgm:t>
    </dgm:pt>
    <dgm:pt modelId="{3B915626-AF89-4231-806C-682612DF5A5B}" type="pres">
      <dgm:prSet presAssocID="{59721E0E-8A8F-4153-86B2-2F9FF6D420D8}" presName="rect5" presStyleLbl="alignAcc1" presStyleIdx="4" presStyleCnt="7" custScaleY="44293"/>
      <dgm:spPr/>
      <dgm:t>
        <a:bodyPr/>
        <a:lstStyle/>
        <a:p>
          <a:endParaRPr lang="ru-RU"/>
        </a:p>
      </dgm:t>
    </dgm:pt>
    <dgm:pt modelId="{0AC32C64-1E72-4494-8E59-070B71D0C8A2}" type="pres">
      <dgm:prSet presAssocID="{DBA3B979-DE27-4DE6-9BC0-63642C234F67}" presName="vertSpace6" presStyleLbl="node1" presStyleIdx="4" presStyleCnt="7"/>
      <dgm:spPr/>
      <dgm:t>
        <a:bodyPr/>
        <a:lstStyle/>
        <a:p>
          <a:endParaRPr lang="ru-RU"/>
        </a:p>
      </dgm:t>
    </dgm:pt>
    <dgm:pt modelId="{D85E33C8-A2A1-4FD2-ACFB-588C5E00B730}" type="pres">
      <dgm:prSet presAssocID="{DBA3B979-DE27-4DE6-9BC0-63642C234F67}" presName="circle6" presStyleLbl="node1" presStyleIdx="5" presStyleCnt="7"/>
      <dgm:spPr/>
      <dgm:t>
        <a:bodyPr/>
        <a:lstStyle/>
        <a:p>
          <a:endParaRPr lang="ru-RU"/>
        </a:p>
      </dgm:t>
    </dgm:pt>
    <dgm:pt modelId="{0EB5A9D0-28D2-43D4-BB52-82C8DDFA8A2B}" type="pres">
      <dgm:prSet presAssocID="{DBA3B979-DE27-4DE6-9BC0-63642C234F67}" presName="rect6" presStyleLbl="alignAcc1" presStyleIdx="5" presStyleCnt="7" custScaleY="131081"/>
      <dgm:spPr/>
      <dgm:t>
        <a:bodyPr/>
        <a:lstStyle/>
        <a:p>
          <a:endParaRPr lang="ru-RU"/>
        </a:p>
      </dgm:t>
    </dgm:pt>
    <dgm:pt modelId="{F9BF5FFA-6012-4893-987C-4ACBED92DA1C}" type="pres">
      <dgm:prSet presAssocID="{11941BC3-2536-426F-A3CD-E069285C9842}" presName="vertSpace7" presStyleLbl="node1" presStyleIdx="5" presStyleCnt="7"/>
      <dgm:spPr/>
      <dgm:t>
        <a:bodyPr/>
        <a:lstStyle/>
        <a:p>
          <a:endParaRPr lang="ru-RU"/>
        </a:p>
      </dgm:t>
    </dgm:pt>
    <dgm:pt modelId="{99896949-C3BA-4EE5-9A6D-25D0043C81BE}" type="pres">
      <dgm:prSet presAssocID="{11941BC3-2536-426F-A3CD-E069285C9842}" presName="circle7" presStyleLbl="node1" presStyleIdx="6" presStyleCnt="7"/>
      <dgm:spPr/>
      <dgm:t>
        <a:bodyPr/>
        <a:lstStyle/>
        <a:p>
          <a:endParaRPr lang="ru-RU"/>
        </a:p>
      </dgm:t>
    </dgm:pt>
    <dgm:pt modelId="{B25FC9D0-01C3-4CF5-9E04-73ED3A4B92AD}" type="pres">
      <dgm:prSet presAssocID="{11941BC3-2536-426F-A3CD-E069285C9842}" presName="rect7" presStyleLbl="alignAcc1" presStyleIdx="6" presStyleCnt="7"/>
      <dgm:spPr/>
      <dgm:t>
        <a:bodyPr/>
        <a:lstStyle/>
        <a:p>
          <a:endParaRPr lang="ru-RU"/>
        </a:p>
      </dgm:t>
    </dgm:pt>
    <dgm:pt modelId="{BA53C7AF-ACC2-4142-85E2-D8EB98E0C322}" type="pres">
      <dgm:prSet presAssocID="{8B57F91E-B737-479F-BE6C-60F1289A16E8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3061C-90D9-433B-ABAD-E9B5B708CA54}" type="pres">
      <dgm:prSet presAssocID="{44E76A03-3C23-4A18-97B2-88807E9BD78C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29E99-5FAC-449C-9B3F-78AD80B76672}" type="pres">
      <dgm:prSet presAssocID="{257483D8-46DE-4FE6-8E3F-062EFB697B41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2FFD2-100E-4AED-9615-9A934CC51572}" type="pres">
      <dgm:prSet presAssocID="{B4D89FCD-EC2E-4E22-845D-FFA1E59CC72E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ECE8B-5891-42B5-ADCC-DC6314F0E839}" type="pres">
      <dgm:prSet presAssocID="{59721E0E-8A8F-4153-86B2-2F9FF6D420D8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A754E-87A6-4483-A457-F08013A93839}" type="pres">
      <dgm:prSet presAssocID="{DBA3B979-DE27-4DE6-9BC0-63642C234F67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1F301-DBAF-4843-821F-2C111A0E62D6}" type="pres">
      <dgm:prSet presAssocID="{11941BC3-2536-426F-A3CD-E069285C9842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288355-B0D4-4800-870E-4E97A7FF95AA}" srcId="{089F6796-E808-4A9D-A6D1-73FEF1481AC8}" destId="{44E76A03-3C23-4A18-97B2-88807E9BD78C}" srcOrd="1" destOrd="0" parTransId="{5927BC97-293E-43DA-B78B-4644AD23595F}" sibTransId="{5388E4B3-19C2-41AD-B5AC-63BAD26FC3D8}"/>
    <dgm:cxn modelId="{A3F749B7-5E23-497F-ACD4-EF4C8A98B417}" type="presOf" srcId="{44E76A03-3C23-4A18-97B2-88807E9BD78C}" destId="{5B63061C-90D9-433B-ABAD-E9B5B708CA54}" srcOrd="1" destOrd="0" presId="urn:microsoft.com/office/officeart/2005/8/layout/target3"/>
    <dgm:cxn modelId="{C809A5D2-BF8B-4846-9E25-A9CF211F3D92}" type="presOf" srcId="{257483D8-46DE-4FE6-8E3F-062EFB697B41}" destId="{9D129E99-5FAC-449C-9B3F-78AD80B76672}" srcOrd="1" destOrd="0" presId="urn:microsoft.com/office/officeart/2005/8/layout/target3"/>
    <dgm:cxn modelId="{EF86EFAE-4777-4F0E-A8F1-C620B5438FB2}" type="presOf" srcId="{8B57F91E-B737-479F-BE6C-60F1289A16E8}" destId="{688DBE2D-1E76-405D-93D0-852C6D94B882}" srcOrd="0" destOrd="0" presId="urn:microsoft.com/office/officeart/2005/8/layout/target3"/>
    <dgm:cxn modelId="{9F6F66E2-F6BC-4749-BAB4-0685FDA9ECC7}" type="presOf" srcId="{B4D89FCD-EC2E-4E22-845D-FFA1E59CC72E}" destId="{E05497FD-3A97-4A0D-B1BA-3243FA5DBFAB}" srcOrd="0" destOrd="0" presId="urn:microsoft.com/office/officeart/2005/8/layout/target3"/>
    <dgm:cxn modelId="{742EABD7-9A04-43FC-BB21-0835DD0794C1}" srcId="{089F6796-E808-4A9D-A6D1-73FEF1481AC8}" destId="{B4D89FCD-EC2E-4E22-845D-FFA1E59CC72E}" srcOrd="3" destOrd="0" parTransId="{A14FBD57-5AB1-480D-ADC8-EEE54CB299EE}" sibTransId="{49A5AD5C-B3D8-416B-AAF0-4ACEB08D3F2B}"/>
    <dgm:cxn modelId="{5362CA83-0A79-4653-99FE-090A90413C8D}" type="presOf" srcId="{44E76A03-3C23-4A18-97B2-88807E9BD78C}" destId="{CD735B30-33FD-4F6D-9D27-C1F50BAB366E}" srcOrd="0" destOrd="0" presId="urn:microsoft.com/office/officeart/2005/8/layout/target3"/>
    <dgm:cxn modelId="{62E33004-5F36-433B-A804-645586487036}" srcId="{089F6796-E808-4A9D-A6D1-73FEF1481AC8}" destId="{11941BC3-2536-426F-A3CD-E069285C9842}" srcOrd="6" destOrd="0" parTransId="{8260DB67-F91E-4BD6-AF4B-A8025C135E16}" sibTransId="{D2DC0736-CB0C-494F-BCAF-456804EA73C5}"/>
    <dgm:cxn modelId="{E7BD65AA-F1AE-4FB4-92FD-897FBD986ACF}" type="presOf" srcId="{DBA3B979-DE27-4DE6-9BC0-63642C234F67}" destId="{0EB5A9D0-28D2-43D4-BB52-82C8DDFA8A2B}" srcOrd="0" destOrd="0" presId="urn:microsoft.com/office/officeart/2005/8/layout/target3"/>
    <dgm:cxn modelId="{175F00AA-BA2A-4661-ADA2-C0817263F0E9}" type="presOf" srcId="{59721E0E-8A8F-4153-86B2-2F9FF6D420D8}" destId="{3B915626-AF89-4231-806C-682612DF5A5B}" srcOrd="0" destOrd="0" presId="urn:microsoft.com/office/officeart/2005/8/layout/target3"/>
    <dgm:cxn modelId="{21D3BC2F-33DB-4992-97E9-3E007C3FFFAC}" srcId="{089F6796-E808-4A9D-A6D1-73FEF1481AC8}" destId="{257483D8-46DE-4FE6-8E3F-062EFB697B41}" srcOrd="2" destOrd="0" parTransId="{07BE513F-56DD-475F-B2A5-182012716534}" sibTransId="{D581EF43-A110-4BB3-983E-EEE201E66FBD}"/>
    <dgm:cxn modelId="{7CC653D6-78AA-46D8-8E71-1FDD8DE5AB66}" type="presOf" srcId="{257483D8-46DE-4FE6-8E3F-062EFB697B41}" destId="{66BC6BC4-3755-4472-8A36-F25B947712E8}" srcOrd="0" destOrd="0" presId="urn:microsoft.com/office/officeart/2005/8/layout/target3"/>
    <dgm:cxn modelId="{16593F36-7C45-4CDE-8609-750B5E19C0EF}" type="presOf" srcId="{11941BC3-2536-426F-A3CD-E069285C9842}" destId="{0BD1F301-DBAF-4843-821F-2C111A0E62D6}" srcOrd="1" destOrd="0" presId="urn:microsoft.com/office/officeart/2005/8/layout/target3"/>
    <dgm:cxn modelId="{AB301409-7102-47AC-9D75-97C07A6D57F1}" type="presOf" srcId="{11941BC3-2536-426F-A3CD-E069285C9842}" destId="{B25FC9D0-01C3-4CF5-9E04-73ED3A4B92AD}" srcOrd="0" destOrd="0" presId="urn:microsoft.com/office/officeart/2005/8/layout/target3"/>
    <dgm:cxn modelId="{8FA8246A-07DD-4FCE-911E-1A018D097084}" type="presOf" srcId="{59721E0E-8A8F-4153-86B2-2F9FF6D420D8}" destId="{0FFECE8B-5891-42B5-ADCC-DC6314F0E839}" srcOrd="1" destOrd="0" presId="urn:microsoft.com/office/officeart/2005/8/layout/target3"/>
    <dgm:cxn modelId="{98154271-7F75-4D04-83BD-A43C173F6A18}" type="presOf" srcId="{DBA3B979-DE27-4DE6-9BC0-63642C234F67}" destId="{A80A754E-87A6-4483-A457-F08013A93839}" srcOrd="1" destOrd="0" presId="urn:microsoft.com/office/officeart/2005/8/layout/target3"/>
    <dgm:cxn modelId="{8F962BCF-33DD-4105-B182-9FC2EB900FFB}" type="presOf" srcId="{089F6796-E808-4A9D-A6D1-73FEF1481AC8}" destId="{8F87C3FB-9886-4A52-B22B-467E25CF07F4}" srcOrd="0" destOrd="0" presId="urn:microsoft.com/office/officeart/2005/8/layout/target3"/>
    <dgm:cxn modelId="{84F5E7C1-1CEE-4284-A7B1-CE4C34A41E2B}" srcId="{089F6796-E808-4A9D-A6D1-73FEF1481AC8}" destId="{59721E0E-8A8F-4153-86B2-2F9FF6D420D8}" srcOrd="4" destOrd="0" parTransId="{F498D631-4C2B-4C48-AC8E-276A365BF4C7}" sibTransId="{4B4D38D8-3D78-4E50-A239-E698F9D815AA}"/>
    <dgm:cxn modelId="{17E8286F-9BB6-4563-83C7-022172A60D22}" srcId="{089F6796-E808-4A9D-A6D1-73FEF1481AC8}" destId="{8B57F91E-B737-479F-BE6C-60F1289A16E8}" srcOrd="0" destOrd="0" parTransId="{759E4B7A-ACEA-44C4-91D1-C512BAC4598E}" sibTransId="{7D6C928C-7626-436F-82D4-7DD873BDC19C}"/>
    <dgm:cxn modelId="{5F0529A6-A116-4130-86C2-5E1A6F553AFA}" type="presOf" srcId="{B4D89FCD-EC2E-4E22-845D-FFA1E59CC72E}" destId="{BEA2FFD2-100E-4AED-9615-9A934CC51572}" srcOrd="1" destOrd="0" presId="urn:microsoft.com/office/officeart/2005/8/layout/target3"/>
    <dgm:cxn modelId="{D7C5D313-A1B2-4E0B-B0E1-C66A0A1FA017}" type="presOf" srcId="{8B57F91E-B737-479F-BE6C-60F1289A16E8}" destId="{BA53C7AF-ACC2-4142-85E2-D8EB98E0C322}" srcOrd="1" destOrd="0" presId="urn:microsoft.com/office/officeart/2005/8/layout/target3"/>
    <dgm:cxn modelId="{9D04BBC5-148E-4D8C-80AE-457EC7C480A5}" srcId="{089F6796-E808-4A9D-A6D1-73FEF1481AC8}" destId="{DBA3B979-DE27-4DE6-9BC0-63642C234F67}" srcOrd="5" destOrd="0" parTransId="{467481FC-03AA-4EA2-AAD5-85D4F587EAA4}" sibTransId="{CBBCA2C0-67F6-4119-8526-A8CCBF1AE5C4}"/>
    <dgm:cxn modelId="{DF6D56A6-0273-466A-ADD1-4DAA3A72E49C}" type="presParOf" srcId="{8F87C3FB-9886-4A52-B22B-467E25CF07F4}" destId="{119A50EC-8F34-418C-B063-B03D5D8C433E}" srcOrd="0" destOrd="0" presId="urn:microsoft.com/office/officeart/2005/8/layout/target3"/>
    <dgm:cxn modelId="{701765E6-ECE1-4A06-9030-BB1936B84397}" type="presParOf" srcId="{8F87C3FB-9886-4A52-B22B-467E25CF07F4}" destId="{C07AACE6-C9F9-46B6-90DF-F7F7015C7618}" srcOrd="1" destOrd="0" presId="urn:microsoft.com/office/officeart/2005/8/layout/target3"/>
    <dgm:cxn modelId="{DD6D9E1E-F627-406B-ABA0-8B3AA352D03B}" type="presParOf" srcId="{8F87C3FB-9886-4A52-B22B-467E25CF07F4}" destId="{688DBE2D-1E76-405D-93D0-852C6D94B882}" srcOrd="2" destOrd="0" presId="urn:microsoft.com/office/officeart/2005/8/layout/target3"/>
    <dgm:cxn modelId="{407E35AF-A426-48C5-AA18-F8C3276C317E}" type="presParOf" srcId="{8F87C3FB-9886-4A52-B22B-467E25CF07F4}" destId="{97D63F94-E31C-4DC0-A595-4388150A1157}" srcOrd="3" destOrd="0" presId="urn:microsoft.com/office/officeart/2005/8/layout/target3"/>
    <dgm:cxn modelId="{4BF83317-FF0C-4128-A67D-B74C5ACB4A44}" type="presParOf" srcId="{8F87C3FB-9886-4A52-B22B-467E25CF07F4}" destId="{FCC148DA-C89B-4CA0-B99C-2CF7A253E261}" srcOrd="4" destOrd="0" presId="urn:microsoft.com/office/officeart/2005/8/layout/target3"/>
    <dgm:cxn modelId="{AFE47C2F-A097-497B-91F0-CA1C6B69F2C6}" type="presParOf" srcId="{8F87C3FB-9886-4A52-B22B-467E25CF07F4}" destId="{CD735B30-33FD-4F6D-9D27-C1F50BAB366E}" srcOrd="5" destOrd="0" presId="urn:microsoft.com/office/officeart/2005/8/layout/target3"/>
    <dgm:cxn modelId="{FB6BF56D-9BE5-4422-8206-DAFA2250B8D7}" type="presParOf" srcId="{8F87C3FB-9886-4A52-B22B-467E25CF07F4}" destId="{C5142883-A965-4727-9E48-5B9D405114DB}" srcOrd="6" destOrd="0" presId="urn:microsoft.com/office/officeart/2005/8/layout/target3"/>
    <dgm:cxn modelId="{EACA75F2-C62F-4FCA-A944-1E45109E1DAA}" type="presParOf" srcId="{8F87C3FB-9886-4A52-B22B-467E25CF07F4}" destId="{70D2E38F-AADA-47DC-A944-5C44E21B887E}" srcOrd="7" destOrd="0" presId="urn:microsoft.com/office/officeart/2005/8/layout/target3"/>
    <dgm:cxn modelId="{5649A893-05E0-47F1-B30B-C1D101BACD45}" type="presParOf" srcId="{8F87C3FB-9886-4A52-B22B-467E25CF07F4}" destId="{66BC6BC4-3755-4472-8A36-F25B947712E8}" srcOrd="8" destOrd="0" presId="urn:microsoft.com/office/officeart/2005/8/layout/target3"/>
    <dgm:cxn modelId="{B80FE61F-3F76-45D4-A5DF-A78687FB4561}" type="presParOf" srcId="{8F87C3FB-9886-4A52-B22B-467E25CF07F4}" destId="{D36BD6D6-834D-41B4-AB23-E68C7FB7F465}" srcOrd="9" destOrd="0" presId="urn:microsoft.com/office/officeart/2005/8/layout/target3"/>
    <dgm:cxn modelId="{495E5368-EE24-4F09-9E16-203C662BF532}" type="presParOf" srcId="{8F87C3FB-9886-4A52-B22B-467E25CF07F4}" destId="{FE850281-C1E6-41B0-B7D6-A9FC22F24AAC}" srcOrd="10" destOrd="0" presId="urn:microsoft.com/office/officeart/2005/8/layout/target3"/>
    <dgm:cxn modelId="{5B822B09-F7C1-444C-9F1A-38AC3A368BDE}" type="presParOf" srcId="{8F87C3FB-9886-4A52-B22B-467E25CF07F4}" destId="{E05497FD-3A97-4A0D-B1BA-3243FA5DBFAB}" srcOrd="11" destOrd="0" presId="urn:microsoft.com/office/officeart/2005/8/layout/target3"/>
    <dgm:cxn modelId="{43550938-B12C-4371-BDB8-A4D13BFC24FC}" type="presParOf" srcId="{8F87C3FB-9886-4A52-B22B-467E25CF07F4}" destId="{6194EDD4-96C6-4631-BD59-0E70EEED6564}" srcOrd="12" destOrd="0" presId="urn:microsoft.com/office/officeart/2005/8/layout/target3"/>
    <dgm:cxn modelId="{79F50C9E-5725-49B2-BC17-3D2560A35542}" type="presParOf" srcId="{8F87C3FB-9886-4A52-B22B-467E25CF07F4}" destId="{39174076-87FC-445A-9CCB-9656ACB20510}" srcOrd="13" destOrd="0" presId="urn:microsoft.com/office/officeart/2005/8/layout/target3"/>
    <dgm:cxn modelId="{1C4852D1-59FE-49C1-ACF9-5994898D891A}" type="presParOf" srcId="{8F87C3FB-9886-4A52-B22B-467E25CF07F4}" destId="{3B915626-AF89-4231-806C-682612DF5A5B}" srcOrd="14" destOrd="0" presId="urn:microsoft.com/office/officeart/2005/8/layout/target3"/>
    <dgm:cxn modelId="{2265B2A7-074D-4853-BA7D-2373DE378C60}" type="presParOf" srcId="{8F87C3FB-9886-4A52-B22B-467E25CF07F4}" destId="{0AC32C64-1E72-4494-8E59-070B71D0C8A2}" srcOrd="15" destOrd="0" presId="urn:microsoft.com/office/officeart/2005/8/layout/target3"/>
    <dgm:cxn modelId="{7A3B6D62-7258-4353-8A92-20D0F67F8780}" type="presParOf" srcId="{8F87C3FB-9886-4A52-B22B-467E25CF07F4}" destId="{D85E33C8-A2A1-4FD2-ACFB-588C5E00B730}" srcOrd="16" destOrd="0" presId="urn:microsoft.com/office/officeart/2005/8/layout/target3"/>
    <dgm:cxn modelId="{56DB6522-07E6-4EFA-AF1C-0F1EA3673DAE}" type="presParOf" srcId="{8F87C3FB-9886-4A52-B22B-467E25CF07F4}" destId="{0EB5A9D0-28D2-43D4-BB52-82C8DDFA8A2B}" srcOrd="17" destOrd="0" presId="urn:microsoft.com/office/officeart/2005/8/layout/target3"/>
    <dgm:cxn modelId="{44F65D54-78CB-4718-A168-3D6E61898DB0}" type="presParOf" srcId="{8F87C3FB-9886-4A52-B22B-467E25CF07F4}" destId="{F9BF5FFA-6012-4893-987C-4ACBED92DA1C}" srcOrd="18" destOrd="0" presId="urn:microsoft.com/office/officeart/2005/8/layout/target3"/>
    <dgm:cxn modelId="{AF7FF32D-9292-4597-939E-DC209B45A2E1}" type="presParOf" srcId="{8F87C3FB-9886-4A52-B22B-467E25CF07F4}" destId="{99896949-C3BA-4EE5-9A6D-25D0043C81BE}" srcOrd="19" destOrd="0" presId="urn:microsoft.com/office/officeart/2005/8/layout/target3"/>
    <dgm:cxn modelId="{DA03ED80-77FD-47C7-9CE1-9CB8B27C64F9}" type="presParOf" srcId="{8F87C3FB-9886-4A52-B22B-467E25CF07F4}" destId="{B25FC9D0-01C3-4CF5-9E04-73ED3A4B92AD}" srcOrd="20" destOrd="0" presId="urn:microsoft.com/office/officeart/2005/8/layout/target3"/>
    <dgm:cxn modelId="{BBF87255-1F7B-4A90-A59E-60F65B6A70D6}" type="presParOf" srcId="{8F87C3FB-9886-4A52-B22B-467E25CF07F4}" destId="{BA53C7AF-ACC2-4142-85E2-D8EB98E0C322}" srcOrd="21" destOrd="0" presId="urn:microsoft.com/office/officeart/2005/8/layout/target3"/>
    <dgm:cxn modelId="{1060FFE5-C5DE-4A25-9318-61C5174A8B93}" type="presParOf" srcId="{8F87C3FB-9886-4A52-B22B-467E25CF07F4}" destId="{5B63061C-90D9-433B-ABAD-E9B5B708CA54}" srcOrd="22" destOrd="0" presId="urn:microsoft.com/office/officeart/2005/8/layout/target3"/>
    <dgm:cxn modelId="{C12EF03D-F6DA-41E8-8E07-9DFB251A6637}" type="presParOf" srcId="{8F87C3FB-9886-4A52-B22B-467E25CF07F4}" destId="{9D129E99-5FAC-449C-9B3F-78AD80B76672}" srcOrd="23" destOrd="0" presId="urn:microsoft.com/office/officeart/2005/8/layout/target3"/>
    <dgm:cxn modelId="{F9304AC3-E3D5-4A6F-8465-F8EC6F2329D2}" type="presParOf" srcId="{8F87C3FB-9886-4A52-B22B-467E25CF07F4}" destId="{BEA2FFD2-100E-4AED-9615-9A934CC51572}" srcOrd="24" destOrd="0" presId="urn:microsoft.com/office/officeart/2005/8/layout/target3"/>
    <dgm:cxn modelId="{878925A2-D56F-4D78-810F-D4BA430B306E}" type="presParOf" srcId="{8F87C3FB-9886-4A52-B22B-467E25CF07F4}" destId="{0FFECE8B-5891-42B5-ADCC-DC6314F0E839}" srcOrd="25" destOrd="0" presId="urn:microsoft.com/office/officeart/2005/8/layout/target3"/>
    <dgm:cxn modelId="{BFE75C5C-8963-4BF5-85B9-E3116C141CCB}" type="presParOf" srcId="{8F87C3FB-9886-4A52-B22B-467E25CF07F4}" destId="{A80A754E-87A6-4483-A457-F08013A93839}" srcOrd="26" destOrd="0" presId="urn:microsoft.com/office/officeart/2005/8/layout/target3"/>
    <dgm:cxn modelId="{1E104372-3A17-42C1-B62D-F2B4BDF31163}" type="presParOf" srcId="{8F87C3FB-9886-4A52-B22B-467E25CF07F4}" destId="{0BD1F301-DBAF-4843-821F-2C111A0E62D6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A8CCAA-0B6D-484C-BE1A-A9C356D30E3E}">
      <dsp:nvSpPr>
        <dsp:cNvPr id="0" name=""/>
        <dsp:cNvSpPr/>
      </dsp:nvSpPr>
      <dsp:spPr>
        <a:xfrm>
          <a:off x="0" y="41973"/>
          <a:ext cx="822960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Ст.42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973"/>
        <a:ext cx="8229600" cy="954720"/>
      </dsp:txXfrm>
    </dsp:sp>
    <dsp:sp modelId="{9085152A-124F-40FC-BB06-6105B247F2B0}">
      <dsp:nvSpPr>
        <dsp:cNvPr id="0" name=""/>
        <dsp:cNvSpPr/>
      </dsp:nvSpPr>
      <dsp:spPr>
        <a:xfrm>
          <a:off x="0" y="996693"/>
          <a:ext cx="8229600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Психолого-педагогическая, медицинская и социальная помощь обучающимся, испытывающим трудности в освоении основных общеобразовательных программ и социальной адаптации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996693"/>
        <a:ext cx="8229600" cy="844560"/>
      </dsp:txXfrm>
    </dsp:sp>
    <dsp:sp modelId="{898ABD0F-FD2C-4683-BA8E-2FEB6E098F24}">
      <dsp:nvSpPr>
        <dsp:cNvPr id="0" name=""/>
        <dsp:cNvSpPr/>
      </dsp:nvSpPr>
      <dsp:spPr>
        <a:xfrm>
          <a:off x="0" y="1841253"/>
          <a:ext cx="822960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Ст.79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41253"/>
        <a:ext cx="8229600" cy="954720"/>
      </dsp:txXfrm>
    </dsp:sp>
    <dsp:sp modelId="{FA9FD1CA-3A62-4E84-AEA4-7CEBA357DBDB}">
      <dsp:nvSpPr>
        <dsp:cNvPr id="0" name=""/>
        <dsp:cNvSpPr/>
      </dsp:nvSpPr>
      <dsp:spPr>
        <a:xfrm>
          <a:off x="0" y="2795973"/>
          <a:ext cx="8229600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Организация получения образования обучающимся с ОВЗ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95973"/>
        <a:ext cx="8229600" cy="844560"/>
      </dsp:txXfrm>
    </dsp:sp>
    <dsp:sp modelId="{D3E7A28F-622C-4DA9-8D3C-29A777A72332}">
      <dsp:nvSpPr>
        <dsp:cNvPr id="0" name=""/>
        <dsp:cNvSpPr/>
      </dsp:nvSpPr>
      <dsp:spPr>
        <a:xfrm>
          <a:off x="0" y="3640533"/>
          <a:ext cx="822960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Ст. 2,3,4.5,8.11, 33,34,36,41,43,44,45,59,60,61,66,71,78,99,108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40533"/>
        <a:ext cx="8229600" cy="954720"/>
      </dsp:txXfrm>
    </dsp:sp>
    <dsp:sp modelId="{7148AF96-01D5-4BFE-819C-70C07107950A}">
      <dsp:nvSpPr>
        <dsp:cNvPr id="0" name=""/>
        <dsp:cNvSpPr/>
      </dsp:nvSpPr>
      <dsp:spPr>
        <a:xfrm flipV="1">
          <a:off x="0" y="4595253"/>
          <a:ext cx="8229600" cy="315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0" kern="1200" dirty="0"/>
        </a:p>
      </dsp:txBody>
      <dsp:txXfrm flipV="1">
        <a:off x="0" y="4595253"/>
        <a:ext cx="8229600" cy="3157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9A50EC-8F34-418C-B063-B03D5D8C433E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8DBE2D-1E76-405D-93D0-852C6D94B882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Воспитатель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2981" y="0"/>
        <a:ext cx="5966618" cy="452595"/>
      </dsp:txXfrm>
    </dsp:sp>
    <dsp:sp modelId="{FCC148DA-C89B-4CA0-B99C-2CF7A253E261}">
      <dsp:nvSpPr>
        <dsp:cNvPr id="0" name=""/>
        <dsp:cNvSpPr/>
      </dsp:nvSpPr>
      <dsp:spPr>
        <a:xfrm>
          <a:off x="339446" y="452595"/>
          <a:ext cx="3847069" cy="384706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735B30-33FD-4F6D-9D27-C1F50BAB366E}">
      <dsp:nvSpPr>
        <dsp:cNvPr id="0" name=""/>
        <dsp:cNvSpPr/>
      </dsp:nvSpPr>
      <dsp:spPr>
        <a:xfrm>
          <a:off x="2262981" y="452595"/>
          <a:ext cx="5966618" cy="38470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Тифлопедагог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2981" y="452595"/>
        <a:ext cx="5966618" cy="452595"/>
      </dsp:txXfrm>
    </dsp:sp>
    <dsp:sp modelId="{70D2E38F-AADA-47DC-A944-5C44E21B887E}">
      <dsp:nvSpPr>
        <dsp:cNvPr id="0" name=""/>
        <dsp:cNvSpPr/>
      </dsp:nvSpPr>
      <dsp:spPr>
        <a:xfrm>
          <a:off x="761995" y="914410"/>
          <a:ext cx="3168175" cy="316817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BC6BC4-3755-4472-8A36-F25B947712E8}">
      <dsp:nvSpPr>
        <dsp:cNvPr id="0" name=""/>
        <dsp:cNvSpPr/>
      </dsp:nvSpPr>
      <dsp:spPr>
        <a:xfrm>
          <a:off x="2262981" y="905191"/>
          <a:ext cx="5966618" cy="316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Олигофренопедагог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2981" y="905191"/>
        <a:ext cx="5966618" cy="452595"/>
      </dsp:txXfrm>
    </dsp:sp>
    <dsp:sp modelId="{FE850281-C1E6-41B0-B7D6-A9FC22F24AAC}">
      <dsp:nvSpPr>
        <dsp:cNvPr id="0" name=""/>
        <dsp:cNvSpPr/>
      </dsp:nvSpPr>
      <dsp:spPr>
        <a:xfrm>
          <a:off x="1018340" y="1357786"/>
          <a:ext cx="2489281" cy="248928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5497FD-3A97-4A0D-B1BA-3243FA5DBFAB}">
      <dsp:nvSpPr>
        <dsp:cNvPr id="0" name=""/>
        <dsp:cNvSpPr/>
      </dsp:nvSpPr>
      <dsp:spPr>
        <a:xfrm>
          <a:off x="2262981" y="1586825"/>
          <a:ext cx="5966618" cy="20312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Логопед</a:t>
          </a:r>
        </a:p>
      </dsp:txBody>
      <dsp:txXfrm>
        <a:off x="2262981" y="1586825"/>
        <a:ext cx="5966618" cy="369312"/>
      </dsp:txXfrm>
    </dsp:sp>
    <dsp:sp modelId="{39174076-87FC-445A-9CCB-9656ACB20510}">
      <dsp:nvSpPr>
        <dsp:cNvPr id="0" name=""/>
        <dsp:cNvSpPr/>
      </dsp:nvSpPr>
      <dsp:spPr>
        <a:xfrm>
          <a:off x="1357789" y="1810387"/>
          <a:ext cx="1810383" cy="181038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915626-AF89-4231-806C-682612DF5A5B}">
      <dsp:nvSpPr>
        <dsp:cNvPr id="0" name=""/>
        <dsp:cNvSpPr/>
      </dsp:nvSpPr>
      <dsp:spPr>
        <a:xfrm>
          <a:off x="2262981" y="2314642"/>
          <a:ext cx="5966618" cy="80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262981" y="2314642"/>
        <a:ext cx="5966618" cy="200468"/>
      </dsp:txXfrm>
    </dsp:sp>
    <dsp:sp modelId="{D85E33C8-A2A1-4FD2-ACFB-588C5E00B730}">
      <dsp:nvSpPr>
        <dsp:cNvPr id="0" name=""/>
        <dsp:cNvSpPr/>
      </dsp:nvSpPr>
      <dsp:spPr>
        <a:xfrm>
          <a:off x="1697236" y="2262982"/>
          <a:ext cx="1131489" cy="113148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B5A9D0-28D2-43D4-BB52-82C8DDFA8A2B}">
      <dsp:nvSpPr>
        <dsp:cNvPr id="0" name=""/>
        <dsp:cNvSpPr/>
      </dsp:nvSpPr>
      <dsp:spPr>
        <a:xfrm>
          <a:off x="2262981" y="2087143"/>
          <a:ext cx="5966618" cy="14831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Сурдопедагог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2981" y="2087143"/>
        <a:ext cx="5966618" cy="593266"/>
      </dsp:txXfrm>
    </dsp:sp>
    <dsp:sp modelId="{99896949-C3BA-4EE5-9A6D-25D0043C81BE}">
      <dsp:nvSpPr>
        <dsp:cNvPr id="0" name=""/>
        <dsp:cNvSpPr/>
      </dsp:nvSpPr>
      <dsp:spPr>
        <a:xfrm>
          <a:off x="2036683" y="2715578"/>
          <a:ext cx="452595" cy="45259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5FC9D0-01C3-4CF5-9E04-73ED3A4B92AD}">
      <dsp:nvSpPr>
        <dsp:cNvPr id="0" name=""/>
        <dsp:cNvSpPr/>
      </dsp:nvSpPr>
      <dsp:spPr>
        <a:xfrm>
          <a:off x="2262981" y="2715578"/>
          <a:ext cx="5966618" cy="4525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Педагог-психолог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2981" y="2715578"/>
        <a:ext cx="5966618" cy="452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230505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«ИНКЛЮЗИВНОЕ ОБРАЗОВАНИЕ В ДОО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УСЛОВИЯХ ФГОС»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400" y="3429000"/>
            <a:ext cx="34119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Целевой раздел включает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Пояснительную записку, включающую психолого-педагогическую характеристику психофизиологического развития ребенка с ОВЗ; цели, задачи, учитывающие особенности развития;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 обучающимися АОП (целевые ориентиры дошкольного образования в соответствии с ФГОС)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оценки планируемых результатов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 детского развития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Углубленная диагностика развития ребенка специалистами (логопед, дефектолог, психолог)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Содержательный раздел АОП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образовательной работы по пяти образовательным областям: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развитие, речевое развитие, познавательное развитие, художественно-эстетическое развитие, физическое развитие которое зависит от возраста ребенка: младенческий ранний дошкольный возраст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работы по коррекции нарушений развития детей(описание форм, способов, средства реализации программы)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коррекционной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психических функций, обеспечивающих освоение образовательных областей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сенсомоторного базиса для формирования умений и навыков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для каждого воспитанника ситуации успеха, сравнение его с самим собой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положительной мотивации к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приемам и способам деятельности с дидактическими материалами, игровым приемам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 АОП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реализации АОП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 в  ДОУ психолого-педагогической службы сопровождения;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специальных условий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Психолого-педагогических (комплексное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медико-психолого-педагогическое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сопровождение специалистами)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Материально-технических (специальное оборудование)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Организационных (создание специальной предметно-развивающей среды, специального режима в определенные периоды времени)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Примерная адаптированная образовательная программа для дошкольников с тяжелыми нарушениями речи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36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Авторы:</a:t>
            </a:r>
          </a:p>
          <a:p>
            <a:pPr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Л.Б.Баряева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Т.В.Волосовец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О.П.Гаврилушкина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Г.Г.Голубева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Л.В.Лопатина,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Н.А.Ноткина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Т.С.Овчинникова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Н.Н.Яковлева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Примерная адаптированная образовательная программа для дошкольников с тяжелыми нарушениями речи с 3 до 7 лет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Н.В.Нищева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Примерная адаптированная образовательная программа для дошкольников с   нарушением слуха.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Авторский коллектив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О.А.Красильникова,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А.А.Коржова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М.Г.Мелехова, Л.В.Свешникова,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О.В.Сливарь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Примерная адаптированная образовательная программа для детей  с нарушением зрения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Авторский коллектив: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А.М.Витковская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С.Г.Генкина,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Л.М.Егормина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С.Ю.Кондратьева, И.Н.Рудакова, Е.Б.Семенова, Л.В.Фомичева, Н.Н.Яковлева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Примерная адаптированная образовательная программа для детей с задержкой психического развития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Авторы: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Л.Б.Баряева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И.Г.Вечканова,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О.П.Гаврилушкина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Г.Г.Голубева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С.Ю.Кондратьев, И.Н.Лебедева, Е.А.Логинова, Л.В.Лопатина,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Н.А.Ноткина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Т.С.овчинникова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Н.Н.Яковлева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 с ОВЗ ( с ограниченными возможностями здоровья)</a:t>
            </a:r>
            <a:r>
              <a:rPr lang="ru-RU" dirty="0" smtClean="0"/>
              <a:t>-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физическое лицо, имеющее недостатки в физическом и (или) психологическом развитии, подтвержденные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Аномальные дети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Л.С.Выготский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отклонениями в развитии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проблемами в развитии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Примерная адаптированная образовательная программа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«Диагностика-развитие-коррекция» для детей с нарушением интеллекта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Авторы: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Л.С.Баряева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О.П.Гаврилушкина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А.Зарин, Н.Д.Соколова.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инклюзии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Комплексный подход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Безопасная и развивающая среда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педагогов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подготовка родителей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Доброжелательные отношения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Комплексный педагогический подход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обсуждать методы лечения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Убеждаем в необходимости комплексного подхода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Подчеркиваем успехи ребенка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 обсуждаем перспективы социализации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Обучаем родителей приемам работы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Учим принимать и любить своего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с другими родителями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Делаем акцент на индивидуальных различиях в проявлении способностей детей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Подчеркиваем красоту доброты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Подчеркиваем значение умений общаться с любыми (детьми) людьми для успешной социализации ребенка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Учим родителей воспитанию в ребенке сочувствия по отношению к членам семьи, соседям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Учим детей рационально реагировать на собственные неудачи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2954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tabLst>
                <a:tab pos="4314825" algn="l"/>
              </a:tabLst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«…Из того, как общество относится к инвалидам делают выводы о том, насколько оно цивилизовано.</a:t>
            </a:r>
          </a:p>
          <a:p>
            <a:pPr eaLnBrk="0" hangingPunct="0">
              <a:tabLst>
                <a:tab pos="4314825" algn="l"/>
              </a:tabLst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России здесь есть чему учиться»</a:t>
            </a:r>
          </a:p>
          <a:p>
            <a:pPr eaLnBrk="0" hangingPunct="0">
              <a:tabLst>
                <a:tab pos="4314825" algn="l"/>
              </a:tabLst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В.В. Путин </a:t>
            </a:r>
            <a:endParaRPr lang="ru-RU" sz="3600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Дети-инвалиды -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 в возрасте до 16 лет включительно с отклонениями в физическом и (или) умственном развитии, имеющие ограничения жизнедеятельности обусловленное врожденными, наследственными, приобретенными заболеваниями и последствиями травм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 с ОВЗ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нарушением слуха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нарушением зрения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нарушением интеллекта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 нарушением развития речи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нарушением опорно-двигательного аппарата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нарушением поведения и общения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Дети-инвалиды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отклонениями в развитии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соматическими заболеваниями (диабет, лейкоз…)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последствиями травм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 « Об Образовании в РФ» ст.5.1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целях реализации права каждого человека на образование государственными органами РФ создаются необходимые условия для получения без дискриминации качественного образования лицами с ОВЗ,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ОВЗ.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Закон « Об Образовании в РФ»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 « Об Образовании в РФ» ст.79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Общее образование обучающихся с ОВЗ осуществляется в организациях осуществляющих образовательную деятельность по адаптированным программам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-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программа, адаптированная для обучения лиц с ОВЗ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АОП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775</Words>
  <Application>Microsoft Office PowerPoint</Application>
  <PresentationFormat>Экран (4:3)</PresentationFormat>
  <Paragraphs>106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«ИНКЛЮЗИВНОЕ ОБРАЗОВАНИЕ В ДОО  В УСЛОВИЯХ ФГОС»</vt:lpstr>
      <vt:lpstr>  Дети с ОВЗ ( с ограниченными возможностями здоровья)- 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условий. </vt:lpstr>
      <vt:lpstr>Дети-инвалиды -</vt:lpstr>
      <vt:lpstr>Слайд 4</vt:lpstr>
      <vt:lpstr>Закон « Об Образовании в РФ» ст.5.1</vt:lpstr>
      <vt:lpstr>Закон « Об Образовании в РФ»</vt:lpstr>
      <vt:lpstr>Закон « Об Образовании в РФ» ст.79</vt:lpstr>
      <vt:lpstr>Адаптированная образовательная программа -</vt:lpstr>
      <vt:lpstr>Структура АОП  (адаптированной образовательной программы)</vt:lpstr>
      <vt:lpstr>Целевой раздел включает</vt:lpstr>
      <vt:lpstr>Система оценки планируемых результатов</vt:lpstr>
      <vt:lpstr>Содержательный раздел АОП</vt:lpstr>
      <vt:lpstr>Содержание коррекционной работы</vt:lpstr>
      <vt:lpstr>Организационный раздел АОП</vt:lpstr>
      <vt:lpstr>Примерная адаптированная образовательная программа для дошкольников с тяжелыми нарушениями речи</vt:lpstr>
      <vt:lpstr>Примерная адаптированная образовательная программа для дошкольников с тяжелыми нарушениями речи с 3 до 7 лет</vt:lpstr>
      <vt:lpstr>Примерная адаптированная образовательная программа для дошкольников с   нарушением слуха.</vt:lpstr>
      <vt:lpstr>Примерная адаптированная образовательная программа для детей  с нарушением зрения</vt:lpstr>
      <vt:lpstr>Примерная адаптированная образовательная программа для детей с задержкой психического развития</vt:lpstr>
      <vt:lpstr>Примерная адаптированная образовательная программа  «Диагностика-развитие-коррекция» для детей с нарушением интеллекта</vt:lpstr>
      <vt:lpstr>Условия инклюзии</vt:lpstr>
      <vt:lpstr>Комплексный педагогический подход</vt:lpstr>
      <vt:lpstr>Работа с родителями</vt:lpstr>
      <vt:lpstr>Работа с другими родителями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ИНКЛЮЗИВНОЕ ОБРАЗОВАНИЕ В ДОО В УСЛОВИЯХ ФГОС</dc:title>
  <dc:creator>Admin</dc:creator>
  <cp:lastModifiedBy>Admin</cp:lastModifiedBy>
  <cp:revision>4</cp:revision>
  <dcterms:created xsi:type="dcterms:W3CDTF">2006-08-16T00:00:00Z</dcterms:created>
  <dcterms:modified xsi:type="dcterms:W3CDTF">2018-04-22T06:03:29Z</dcterms:modified>
</cp:coreProperties>
</file>