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378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957-E64C-42C7-809B-7BF7096722A2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7C92-225A-4000-AC88-CB94F1E3E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957-E64C-42C7-809B-7BF7096722A2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7C92-225A-4000-AC88-CB94F1E3E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957-E64C-42C7-809B-7BF7096722A2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7C92-225A-4000-AC88-CB94F1E3E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957-E64C-42C7-809B-7BF7096722A2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7C92-225A-4000-AC88-CB94F1E3E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957-E64C-42C7-809B-7BF7096722A2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7C92-225A-4000-AC88-CB94F1E3E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957-E64C-42C7-809B-7BF7096722A2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7C92-225A-4000-AC88-CB94F1E3E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957-E64C-42C7-809B-7BF7096722A2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7C92-225A-4000-AC88-CB94F1E3E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957-E64C-42C7-809B-7BF7096722A2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7C92-225A-4000-AC88-CB94F1E3E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957-E64C-42C7-809B-7BF7096722A2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7C92-225A-4000-AC88-CB94F1E3E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957-E64C-42C7-809B-7BF7096722A2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7C92-225A-4000-AC88-CB94F1E3E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957-E64C-42C7-809B-7BF7096722A2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7C92-225A-4000-AC88-CB94F1E3E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DA957-E64C-42C7-809B-7BF7096722A2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67C92-225A-4000-AC88-CB94F1E3E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razvivalki.ru/s/matematicheskij-planshet-geometrik_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3329608"/>
            <a:ext cx="3528392" cy="3528392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Математический планшет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http://robinzoniya.ru/upload/iblock/843/843e6c4a0d4ec7b3c7f49383abaa09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16832"/>
            <a:ext cx="4762500" cy="4286250"/>
          </a:xfrm>
          <a:prstGeom prst="rect">
            <a:avLst/>
          </a:prstGeom>
          <a:noFill/>
        </p:spPr>
      </p:pic>
      <p:pic>
        <p:nvPicPr>
          <p:cNvPr id="4102" name="Picture 6" descr="http://images.ua.prom.st/376898877_w640_h640_matematicheskij_planshet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1484784"/>
            <a:ext cx="1944216" cy="1543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https://im0-tub-ru.yandex.net/i?id=1651c33ba29d6eb1c9d10699016055f6&amp;n=33&amp;h=215&amp;w=2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702620"/>
            <a:ext cx="3155378" cy="3155380"/>
          </a:xfrm>
          <a:prstGeom prst="rect">
            <a:avLst/>
          </a:prstGeom>
          <a:noFill/>
        </p:spPr>
      </p:pic>
      <p:pic>
        <p:nvPicPr>
          <p:cNvPr id="23558" name="Picture 6" descr="https://im0-tub-ru.yandex.net/i?id=5969ab99f5b379f71e5344bb95e00fe0&amp;n=33&amp;h=215&amp;w=3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874020"/>
            <a:ext cx="4996429" cy="2983980"/>
          </a:xfrm>
          <a:prstGeom prst="rect">
            <a:avLst/>
          </a:prstGeom>
          <a:noFill/>
        </p:spPr>
      </p:pic>
      <p:pic>
        <p:nvPicPr>
          <p:cNvPr id="23560" name="Picture 8" descr="http://igranadom.ru/uploadedFiles/eshopimages/big/Uchus_chitat._T1._Gramota_na_matematicheskom_planshete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4104456" cy="3095444"/>
          </a:xfrm>
          <a:prstGeom prst="rect">
            <a:avLst/>
          </a:prstGeom>
          <a:noFill/>
        </p:spPr>
      </p:pic>
      <p:pic>
        <p:nvPicPr>
          <p:cNvPr id="23562" name="Picture 10" descr="http://www.kids-price.ru/contentimg/pic1009/size1/wwwmstranaruwwwmstranarumstranaru_232392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1052736"/>
            <a:ext cx="3246343" cy="2705286"/>
          </a:xfrm>
          <a:prstGeom prst="rect">
            <a:avLst/>
          </a:prstGeom>
          <a:noFill/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-324544" y="26064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Методическое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4834880" cy="58326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Математический планшет (другие названия: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математическая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доска,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геометрик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русс.,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 Александрии (Египет)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Калеб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Гатеньо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конце 1950-х гг.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пособие помогает развить мелкую моторику рук, пространственное и ассоциативное мышление, воображение, умение действовать по заданному образцу.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игровом поле можно конструировать буквы и цифры, и все, что в голову придет. Пособие помогает объяснить такие геометрические понятия, как отрезок, угол, периметр, площадь, многоугольники и т.д.</a:t>
            </a:r>
          </a:p>
        </p:txBody>
      </p:sp>
      <p:pic>
        <p:nvPicPr>
          <p:cNvPr id="2050" name="Picture 2" descr="https://im3-tub-ru.yandex.net/i?id=19fae0993bd0cbee2af3954c68a68bad&amp;n=33&amp;h=215&amp;w=1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620688"/>
            <a:ext cx="3291506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7"/>
            <a:ext cx="6707088" cy="388843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Данная игра дает возможность ребенку на чувственном опыте освоить некоторые базовые представления об объектах окружающего мира, их свойствах и отношениях: форма, цвет, размер,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часть и целое, положение в пространстве, сформировать любознательность и познавательную мотивацию. </a:t>
            </a:r>
          </a:p>
        </p:txBody>
      </p:sp>
      <p:pic>
        <p:nvPicPr>
          <p:cNvPr id="6" name="Рисунок 5" descr="C:\Users\дом\Desktop\планшет математика\Фотки для проекта\4. Примеры\IMG_0892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864" y="5113866"/>
            <a:ext cx="5638800" cy="17441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s://im3-tub-ru.yandex.net/i?id=f3ee352174aa38461eb18ffae4df4112&amp;n=33&amp;h=215&amp;w=2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365104"/>
            <a:ext cx="2733675" cy="2047876"/>
          </a:xfrm>
          <a:prstGeom prst="rect">
            <a:avLst/>
          </a:prstGeom>
          <a:noFill/>
        </p:spPr>
      </p:pic>
      <p:pic>
        <p:nvPicPr>
          <p:cNvPr id="1028" name="Picture 4" descr="https://im0-tub-ru.yandex.net/i?id=3be1ac31be3d0f54b538678a96d4587a&amp;n=33&amp;h=215&amp;w=2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2492896"/>
            <a:ext cx="2551931" cy="2551932"/>
          </a:xfrm>
          <a:prstGeom prst="rect">
            <a:avLst/>
          </a:prstGeom>
          <a:noFill/>
        </p:spPr>
      </p:pic>
      <p:pic>
        <p:nvPicPr>
          <p:cNvPr id="1030" name="Picture 6" descr="https://im3-tub-ru.yandex.net/i?id=9ffbb889a7aa2833f782573962c6a9ab&amp;n=33&amp;h=215&amp;w=287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176" y="692696"/>
            <a:ext cx="2592288" cy="19419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7"/>
            <a:ext cx="8280920" cy="14401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Дидактическую игру «Математический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планшет»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возможно использовать с детьми от 3 до 7 лет.</a:t>
            </a:r>
          </a:p>
          <a:p>
            <a:endParaRPr lang="ru-RU" dirty="0"/>
          </a:p>
        </p:txBody>
      </p:sp>
      <p:pic>
        <p:nvPicPr>
          <p:cNvPr id="17412" name="Picture 4" descr="https://im0-tub-ru.yandex.net/i?id=65a0493010aae5c1e40200e1982f8c63&amp;n=33&amp;h=215&amp;w=2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84784"/>
            <a:ext cx="6120680" cy="5100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работы с «Математическим планшетом»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Познакомить детей с игрой, показать, как пользоваться планшетом, как надевать и снимать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резиночки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объяснить правила безопасности.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s://im0-tub-ru.yandex.net/i?id=1109e38c497b3e74c97ff5946e6a664d&amp;n=33&amp;h=215&amp;w=2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717032"/>
            <a:ext cx="3904458" cy="2924944"/>
          </a:xfrm>
          <a:prstGeom prst="rect">
            <a:avLst/>
          </a:prstGeom>
          <a:noFill/>
        </p:spPr>
      </p:pic>
      <p:pic>
        <p:nvPicPr>
          <p:cNvPr id="16388" name="Picture 4" descr="https://im1-tub-ru.yandex.net/i?id=6e23c606973229d907c4a95432fd1deb&amp;n=33&amp;h=210&amp;w=3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429000"/>
            <a:ext cx="4091922" cy="28643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Показать, что можно сделать (геометрические фигуры, предметы, насекомые, и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тд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). Научить с помощью линий, передавать простейшие сюжеты - капает дождик, домик у речки, бабочка над цветком и т.д.. Затем добавляются упражнения «оживления фигур» - на поле изображается квадрат или треугольник, а затем с помощью резинок и плоских фигур картина дорисовывается, например, к прямоугольнику добавляются круги, и получается автобус.</a:t>
            </a:r>
          </a:p>
          <a:p>
            <a:endParaRPr lang="ru-RU" dirty="0"/>
          </a:p>
        </p:txBody>
      </p:sp>
      <p:pic>
        <p:nvPicPr>
          <p:cNvPr id="22530" name="Picture 2" descr="https://im1-tub-ru.yandex.net/i?id=b1db99dc440e845d329ad36d36c07e33&amp;n=33&amp;h=215&amp;w=2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371340"/>
            <a:ext cx="2592288" cy="2185656"/>
          </a:xfrm>
          <a:prstGeom prst="rect">
            <a:avLst/>
          </a:prstGeom>
          <a:noFill/>
        </p:spPr>
      </p:pic>
      <p:pic>
        <p:nvPicPr>
          <p:cNvPr id="22532" name="Picture 4" descr="https://im2-tub-ru.yandex.net/i?id=13bb9982adc8e61ed4a0a97ab0c2f9c5&amp;n=33&amp;h=215&amp;w=2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4365104"/>
            <a:ext cx="2304256" cy="2304257"/>
          </a:xfrm>
          <a:prstGeom prst="rect">
            <a:avLst/>
          </a:prstGeom>
          <a:noFill/>
        </p:spPr>
      </p:pic>
      <p:pic>
        <p:nvPicPr>
          <p:cNvPr id="22534" name="Picture 6" descr="https://im3-tub-ru.yandex.net/i?id=62e3501c710976d8a22f11f119cc8f3e&amp;n=33&amp;h=215&amp;w=2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4293096"/>
            <a:ext cx="2376264" cy="2311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4762872" cy="367240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Формировать умение ребенка «читать схему» выкладывать рисунки по уже готовым схемам. Но любые схемы – это просто набор идей, которыми не стоит ограничиваться, на помощь придут фантазия, как взрослого, так и ребенка.</a:t>
            </a:r>
          </a:p>
          <a:p>
            <a:endParaRPr lang="ru-RU" dirty="0"/>
          </a:p>
        </p:txBody>
      </p:sp>
      <p:pic>
        <p:nvPicPr>
          <p:cNvPr id="20484" name="Picture 4" descr="https://im2-tub-ru.yandex.net/i?id=50a90ea31b2fb5ca0cdaf986cc05adbb&amp;n=33&amp;h=215&amp;w=2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04664"/>
            <a:ext cx="3556524" cy="2664296"/>
          </a:xfrm>
          <a:prstGeom prst="rect">
            <a:avLst/>
          </a:prstGeom>
          <a:noFill/>
        </p:spPr>
      </p:pic>
      <p:sp>
        <p:nvSpPr>
          <p:cNvPr id="20486" name="AutoShape 6" descr="http://st.stranamam.ru/data/cache/2014jan/28/14/10929299_7830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8" name="Picture 8" descr="http://i5.otzovik.com/2016/07/31/3600781/img/17018913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689648"/>
            <a:ext cx="4224469" cy="3168352"/>
          </a:xfrm>
          <a:prstGeom prst="rect">
            <a:avLst/>
          </a:prstGeom>
          <a:noFill/>
        </p:spPr>
      </p:pic>
      <p:pic>
        <p:nvPicPr>
          <p:cNvPr id="20492" name="Picture 12" descr="http://i5.otzovik.com/2016/07/31/3600781/img/35130723.jpe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3429000"/>
            <a:ext cx="45720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ttp://st.stranamam.ru/data/cache/2014jan/28/14/10929299_783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5242560" cy="2822448"/>
          </a:xfrm>
          <a:prstGeom prst="rect">
            <a:avLst/>
          </a:prstGeom>
          <a:noFill/>
        </p:spPr>
      </p:pic>
      <p:pic>
        <p:nvPicPr>
          <p:cNvPr id="19458" name="Picture 2" descr="https://www.smartytoys.ru/images/store/1221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05149"/>
            <a:ext cx="5400675" cy="3752851"/>
          </a:xfrm>
          <a:prstGeom prst="rect">
            <a:avLst/>
          </a:prstGeom>
          <a:noFill/>
        </p:spPr>
      </p:pic>
      <p:pic>
        <p:nvPicPr>
          <p:cNvPr id="19460" name="Picture 4" descr="http://www.mstrana.ru/_mod_files/ce_images/eshop/ms2013-2_1086_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088" y="3068960"/>
            <a:ext cx="3472782" cy="356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Затем целесообразна работа по развитию словесного творчества. Дети могут нарисовать резинками свои собственные сказки, истории, перенести их на схему, а затем их рассказать. Очень хорошо, когда дети включаются в коллективную работу (каждый иллюстрирует свою часть стихотворения, сказки, а затем планшеты объединяются в ряд и можно рассказать стихотворение от начала до конца).</a:t>
            </a:r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8434" name="Picture 2" descr="https://im1-tub-ru.yandex.net/i?id=ee8f7f4debb70288930117bc576f338b&amp;n=33&amp;h=215&amp;w=2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501008"/>
            <a:ext cx="2733675" cy="2047876"/>
          </a:xfrm>
          <a:prstGeom prst="rect">
            <a:avLst/>
          </a:prstGeom>
          <a:noFill/>
        </p:spPr>
      </p:pic>
      <p:pic>
        <p:nvPicPr>
          <p:cNvPr id="18436" name="Picture 4" descr="https://arhivurokov.ru/kopilka/uploads/user_file_56adecdd5b127/vliianiierazvitiiamielkoimotorikinaformirovaniieeliemientarnykhmatiematichieskikhpriedstavlieniiudietieidoshkolnoghovozrasta_41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0112" y="3573016"/>
            <a:ext cx="3369957" cy="2086781"/>
          </a:xfrm>
          <a:prstGeom prst="rect">
            <a:avLst/>
          </a:prstGeom>
          <a:noFill/>
        </p:spPr>
      </p:pic>
      <p:pic>
        <p:nvPicPr>
          <p:cNvPr id="18438" name="Picture 6" descr="http://childrenworlds.ucoz.ru/_ph/2/28281920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08" y="4725144"/>
            <a:ext cx="3024336" cy="20149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344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Математический планшет</vt:lpstr>
      <vt:lpstr>Презентация PowerPoint</vt:lpstr>
      <vt:lpstr>Презентация PowerPoint</vt:lpstr>
      <vt:lpstr>Презентация PowerPoint</vt:lpstr>
      <vt:lpstr>  Этапы работы с «Математическим планшетом»  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Методическое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планшет</dc:title>
  <dc:creator>Admin</dc:creator>
  <cp:lastModifiedBy>User3-Manager</cp:lastModifiedBy>
  <cp:revision>5</cp:revision>
  <dcterms:created xsi:type="dcterms:W3CDTF">2017-02-10T07:37:30Z</dcterms:created>
  <dcterms:modified xsi:type="dcterms:W3CDTF">2019-01-23T09:40:59Z</dcterms:modified>
</cp:coreProperties>
</file>