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55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611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39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12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71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57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46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3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66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617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47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Users\&#1060;&#1077;&#1083;&#1100;&#1076;&#1096;&#1077;&#1088;&#1086;&#1074;&#1072;%20&#1058;%20&#1050;\Downloads\1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r:link="rId14" cstate="print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EC771-BFC0-4AA7-9493-F06333674808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473B-CF01-48FD-B956-5D9DF62A3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32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obrazenie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ребенка-дошкольника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algn="r"/>
            <a:r>
              <a:rPr lang="ru-RU" b="1" dirty="0" smtClean="0"/>
              <a:t>МБДОУ «Полянский детский сад «Родничок» </a:t>
            </a:r>
          </a:p>
          <a:p>
            <a:pPr algn="r"/>
            <a:r>
              <a:rPr lang="ru-RU" b="1" dirty="0" smtClean="0"/>
              <a:t>общеразвивающего вида.</a:t>
            </a:r>
          </a:p>
          <a:p>
            <a:pPr algn="r"/>
            <a:r>
              <a:rPr lang="ru-RU" b="1" dirty="0" smtClean="0"/>
              <a:t>Педагог – психолог </a:t>
            </a:r>
            <a:r>
              <a:rPr lang="ru-RU" b="1" dirty="0" err="1" smtClean="0"/>
              <a:t>Храмшина</a:t>
            </a:r>
            <a:r>
              <a:rPr lang="ru-RU" b="1" dirty="0" smtClean="0"/>
              <a:t> Ирина Валерьевна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114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914399"/>
            <a:ext cx="10540999" cy="136434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Интеллектуальная готовность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628" y="2278743"/>
            <a:ext cx="9699171" cy="3898220"/>
          </a:xfrm>
        </p:spPr>
        <p:txBody>
          <a:bodyPr/>
          <a:lstStyle/>
          <a:p>
            <a:r>
              <a:rPr lang="ru-RU" i="1" dirty="0"/>
              <a:t>Как развивать:</a:t>
            </a:r>
            <a:endParaRPr lang="ru-RU" dirty="0"/>
          </a:p>
          <a:p>
            <a:r>
              <a:rPr lang="ru-RU" dirty="0"/>
              <a:t>Не подавляйте исследовательский интерес юного естествоиспытателя, тогда к моменту поступления в школу ему многое удастся постичь на собственном опыте.</a:t>
            </a:r>
          </a:p>
          <a:p>
            <a:r>
              <a:rPr lang="ru-RU" dirty="0"/>
              <a:t>Учите ребенка самого искать ответы на свои бесконечные «почему », выстраивать </a:t>
            </a:r>
            <a:r>
              <a:rPr lang="ru-RU" dirty="0" err="1"/>
              <a:t>причинно</a:t>
            </a:r>
            <a:r>
              <a:rPr lang="ru-RU" dirty="0"/>
              <a:t> - следственные связи – </a:t>
            </a:r>
            <a:r>
              <a:rPr lang="ru-RU" dirty="0" smtClean="0"/>
              <a:t> </a:t>
            </a:r>
            <a:r>
              <a:rPr lang="ru-RU" b="1" dirty="0"/>
              <a:t>активно интересоваться окружающим миром.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37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1" y="365125"/>
            <a:ext cx="10874829" cy="2987675"/>
          </a:xfrm>
        </p:spPr>
        <p:txBody>
          <a:bodyPr/>
          <a:lstStyle/>
          <a:p>
            <a:pPr algn="ctr"/>
            <a:r>
              <a:rPr lang="ru-RU" b="1" dirty="0"/>
              <a:t>Личностно - социальная готовность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770" y="2641599"/>
            <a:ext cx="9554029" cy="3535363"/>
          </a:xfrm>
        </p:spPr>
        <p:txBody>
          <a:bodyPr/>
          <a:lstStyle/>
          <a:p>
            <a:r>
              <a:rPr lang="ru-RU" i="1" dirty="0"/>
              <a:t>Как развить:</a:t>
            </a:r>
            <a:endParaRPr lang="ru-RU" dirty="0"/>
          </a:p>
          <a:p>
            <a:r>
              <a:rPr lang="ru-RU" dirty="0"/>
              <a:t>Необходимо </a:t>
            </a:r>
            <a:r>
              <a:rPr lang="ru-RU" dirty="0" smtClean="0"/>
              <a:t>дать ребенку </a:t>
            </a:r>
            <a:r>
              <a:rPr lang="ru-RU" dirty="0"/>
              <a:t>возможность самому </a:t>
            </a:r>
            <a:r>
              <a:rPr lang="ru-RU" dirty="0" smtClean="0"/>
              <a:t>устанавливать </a:t>
            </a:r>
            <a:r>
              <a:rPr lang="ru-RU" dirty="0"/>
              <a:t>контакты с окружающими в поликлинике,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детской площадке, в магазине и пр.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Мотивационная готовность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656" y="1886857"/>
            <a:ext cx="8654143" cy="4290106"/>
          </a:xfrm>
        </p:spPr>
        <p:txBody>
          <a:bodyPr/>
          <a:lstStyle/>
          <a:p>
            <a:r>
              <a:rPr lang="ru-RU" i="1" dirty="0"/>
              <a:t>Как развить:</a:t>
            </a:r>
            <a:endParaRPr lang="ru-RU" dirty="0"/>
          </a:p>
          <a:p>
            <a:r>
              <a:rPr lang="ru-RU" dirty="0"/>
              <a:t> Формируйте положительное отношение :</a:t>
            </a:r>
          </a:p>
          <a:p>
            <a:r>
              <a:rPr lang="ru-RU" dirty="0"/>
              <a:t>- к школе,</a:t>
            </a:r>
          </a:p>
          <a:p>
            <a:r>
              <a:rPr lang="ru-RU" dirty="0"/>
              <a:t>-учителю,</a:t>
            </a:r>
          </a:p>
          <a:p>
            <a:r>
              <a:rPr lang="ru-RU" dirty="0"/>
              <a:t> -учебной деятельности,</a:t>
            </a:r>
          </a:p>
          <a:p>
            <a:r>
              <a:rPr lang="ru-RU" dirty="0"/>
              <a:t> -к самому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38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914" y="365125"/>
            <a:ext cx="9916886" cy="52809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Спасибо за внимание!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Успешного обучения в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8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Психологическая готовность </a:t>
            </a:r>
            <a:r>
              <a:rPr lang="ru-RU" b="1" dirty="0" smtClean="0"/>
              <a:t>ребенка-дошкольника к </a:t>
            </a:r>
            <a:r>
              <a:rPr lang="ru-RU" b="1" dirty="0"/>
              <a:t>школе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5562"/>
          </a:xfrm>
        </p:spPr>
        <p:txBody>
          <a:bodyPr/>
          <a:lstStyle/>
          <a:p>
            <a:r>
              <a:rPr lang="ru-RU" sz="3200" b="1" dirty="0"/>
              <a:t>Быть готовым к школе – не значит уметь читать, писать и считать. Быть готовым к школе – значит быть готовым всему этому научиться.</a:t>
            </a:r>
            <a:endParaRPr lang="ru-RU" sz="3200" dirty="0"/>
          </a:p>
          <a:p>
            <a:r>
              <a:rPr lang="ru-RU" sz="3200" b="1" dirty="0"/>
              <a:t>( </a:t>
            </a:r>
            <a:r>
              <a:rPr lang="ru-RU" sz="3200" b="1" dirty="0" err="1"/>
              <a:t>Венгер</a:t>
            </a:r>
            <a:r>
              <a:rPr lang="ru-RU" sz="3200" b="1" dirty="0"/>
              <a:t> Л. А.)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14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4286" y="624113"/>
            <a:ext cx="9114971" cy="5508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к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синоним : школьная зрелость )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необходимый и достаточный уровень психического развития ребенка для начала освоения школьной учебной программы в условиях обучения в группе сверстников. 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Психологическая готовность к школе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возникает у детей не сама по себе, а образуется постепенно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 играх ; в труде ; в общении со взрослыми и сверстниками; в непосредственно образовательной деятельности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1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3657" y="522514"/>
            <a:ext cx="9347200" cy="557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Составляющие психологической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готовности:</a:t>
            </a:r>
            <a:endParaRPr lang="ru-RU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Мотивационная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Желание идти в школу, вызванное адекватными причинами ( учебными мотивами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Эмоционально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волевая готовность.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Умеет контролировать эмоции и поведение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Интеллектуальная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Имеет широкий кругозор, запас конкретных знаний, понимает основные закономерности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 Личностно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социальная готовность.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 к общению и взаимодействию – как со взрослыми, так и со сверстниками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94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29" y="1161143"/>
            <a:ext cx="9274627" cy="511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Интеллектуальная готовность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думать, анализировать, делать выводы.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речи, словарный запас и способность рассказывать что - то на доступные темы, в том числе и элементарные сведения о себе.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к концентрации внимания, умение строить логические связи, развитие памяти,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мелкой моторики.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А вот умение писать, читать, считать, решать элементарные задачки, это лишь навыки, которым можно научить.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9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3943" y="203200"/>
            <a:ext cx="9521371" cy="613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 - социальная готовность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Умеет ли ребенок общаться с детьми.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 инициативу в общении или ждет, когда его позовут другие ребята.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Чувствует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 принятые в обществе нормы общения.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 учитывать интересы других детей или коллективные интересы, умеет ли отстаивать свое мнение. Чувствует ли разницу в общении с детьми, учителями и другими взрослыми, родителями.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дошкольника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моменту поступления в школу должен быть достаточно разнообразный опыт общения с незнакомыми людьми.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1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371" y="783771"/>
            <a:ext cx="9884230" cy="567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Познавательный интерес, желание узнавать что то новое.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Рассказывайте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ребенку о своих школьных годах, вспоминая смешные и поучительные случаи,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читайте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 с ребенком книги о школе,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рассказывайте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школьных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порядках.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Устройте ребенку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экскурсию по будущей школе, показав ему, где он будет учиться.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Полезны занятия, которые развивают фантазию и </a:t>
            </a: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воображение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рисование, лепка, конструирование, а также самостоятельность и упорство : занятия в кружках и секциях.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71" y="841830"/>
            <a:ext cx="8911771" cy="582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Работоспособность ребенка во время занятий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работоспособности зависит от многих составляющих. В первую очередь, это конечно,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состояние здоровья ребенка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особенности его психофизического развития, мотивации, произвольности и т. п.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особенности работоспособности ребенка можно путем наблюдения за ним в процессе занятия. Как работает ребенок – целеустремленно на протяжении всего занятия, быстро и часто отвлекается, рассеянный, чрезмерно возбужден, быстро утомляется, занимается посторонним делом.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7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343" y="1944914"/>
            <a:ext cx="7532914" cy="3507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Получается, что психологическая готовность к школе – это вся дошкольная жизнь. </a:t>
            </a: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даже за несколько месяцев до школы можно при необходимости что - то скорректировать и помочь будущему первокласснику спокойно и радостно войти в новый мир.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948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445</Words>
  <Application>Microsoft Office PowerPoint</Application>
  <PresentationFormat>Произвольный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Психологическая готовность  ребенка-дошкольника  к школе</vt:lpstr>
      <vt:lpstr>Психологическая готовность ребенка-дошкольника к школе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Интеллектуальная готовность  </vt:lpstr>
      <vt:lpstr>Личностно - социальная готовность  </vt:lpstr>
      <vt:lpstr>Мотивационная готовность</vt:lpstr>
      <vt:lpstr>  Спасибо за внимание!   Успешного обучения в школе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ребенка-дошкольника к школе</dc:title>
  <dc:creator>Фельдшерова Т К</dc:creator>
  <cp:lastModifiedBy>Admin</cp:lastModifiedBy>
  <cp:revision>2</cp:revision>
  <dcterms:created xsi:type="dcterms:W3CDTF">2021-09-26T16:37:10Z</dcterms:created>
  <dcterms:modified xsi:type="dcterms:W3CDTF">2021-09-27T08:13:03Z</dcterms:modified>
</cp:coreProperties>
</file>