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3" r:id="rId21"/>
    <p:sldId id="277" r:id="rId22"/>
    <p:sldId id="278" r:id="rId23"/>
    <p:sldId id="279" r:id="rId24"/>
    <p:sldId id="280" r:id="rId25"/>
    <p:sldId id="282" r:id="rId26"/>
    <p:sldId id="281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8843A3-DB2E-457B-91E4-79258F4FFDBA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E2F6E0-3592-4787-BA9B-DF1D3FAAB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843A3-DB2E-457B-91E4-79258F4FFDBA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2F6E0-3592-4787-BA9B-DF1D3FAAB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843A3-DB2E-457B-91E4-79258F4FFDBA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2F6E0-3592-4787-BA9B-DF1D3FAAB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843A3-DB2E-457B-91E4-79258F4FFDBA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2F6E0-3592-4787-BA9B-DF1D3FAAB3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843A3-DB2E-457B-91E4-79258F4FFDBA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2F6E0-3592-4787-BA9B-DF1D3FAAB3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843A3-DB2E-457B-91E4-79258F4FFDBA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2F6E0-3592-4787-BA9B-DF1D3FAAB3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843A3-DB2E-457B-91E4-79258F4FFDBA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2F6E0-3592-4787-BA9B-DF1D3FAAB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843A3-DB2E-457B-91E4-79258F4FFDBA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2F6E0-3592-4787-BA9B-DF1D3FAAB3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843A3-DB2E-457B-91E4-79258F4FFDBA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2F6E0-3592-4787-BA9B-DF1D3FAAB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748843A3-DB2E-457B-91E4-79258F4FFDBA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2F6E0-3592-4787-BA9B-DF1D3FAAB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8843A3-DB2E-457B-91E4-79258F4FFDBA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E2F6E0-3592-4787-BA9B-DF1D3FAAB3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8843A3-DB2E-457B-91E4-79258F4FFDBA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E2F6E0-3592-4787-BA9B-DF1D3FAAB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помочь ребёнку адаптироваться к детскому саду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«Полянский детский сад «Родничок»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общеразвивающего вида»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 –психолог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Храмшина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Ирина Валерьевна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202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1485" y="1103088"/>
            <a:ext cx="10352315" cy="50738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 этап – период компенсации.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адаптации завершается, ребёнок привыкает к детскому коллективу, воспитателям и новому режиму дня, спокойно отпускает родителей на целый день. Эмоциональный фон стабилизируется, физиологические показатели приходят в норму.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Сколько по времени продлится каждый этап, зависит от индивидуальных особенностей малыша.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 завершении адаптационного периода у ребёнка можно судить по стабилизации всех показателей.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0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2457" y="580572"/>
            <a:ext cx="10072915" cy="561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различных факторов на адаптацию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Возраст ребёнка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ногие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мамы стремятся поскорее отдать ребёнка в детский сад и выйти на работу после декретного отпуска. Поэтому в последнее время возросла потребность в яслях, начинающих принимать детей с полутора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Большинство же специалистов считают, что, чем младше ребёнок, тем тяжелее у него протекает адаптационный период, поскольку ещё не окреп иммунитет и повышена потребность в родительской заботе и внимании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Поэтому оптимальным возрастом для начала детсадовской жизни принято считать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2,5 – 3 года.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педиатры настаивают на том, чтобы родители отдавали ребёнка в садик не раньше трёх лет.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2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270" y="409903"/>
            <a:ext cx="11487806" cy="3524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Состояние здоровья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Тяжело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привыкают к детскому саду дети, имеющие ограниченные возможности здоровья или частные простудные и хронические заболевания.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Поэтому родителям стоит повременить с детским садом и дождаться, пока организм ребёнка сможет адаптироваться к дошкольному учреждению без тяжелых последствий.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702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030" y="262760"/>
            <a:ext cx="10609943" cy="5528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Уровень развития умений и навыков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началу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поступления в ДОУ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должны обладать всеми необходимыми умениями и навыками: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ходить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горшок,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держать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ложку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пить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чашки,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частично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сами одеваться и раздеваться, 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уметь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попросить взрослого о помощи.</a:t>
            </a: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родители привыкли всё делать за ребёнка, ему будет тяжело привыкать к самостоятельности. Соответственно, период адаптации у него может затянуться.</a:t>
            </a:r>
          </a:p>
        </p:txBody>
      </p:sp>
    </p:spTree>
    <p:extLst>
      <p:ext uri="{BB962C8B-B14F-4D97-AF65-F5344CB8AC3E}">
        <p14:creationId xmlns:p14="http://schemas.microsoft.com/office/powerpoint/2010/main" xmlns="" val="222899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359" y="1082566"/>
            <a:ext cx="10699531" cy="2961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Уровень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детском саду ребёнку предстоит контактировать с большим количеством детей и взрослых. Хорошо, если у него уже есть такой опыт общения. В противном случае малышу, привыкшему видеть рядом с собой только маму и папу, будет очень тяжело привыкать к детскому коллективу и педагогам.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46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findmykids.org/blog/wp-content/uploads/2019/11/Mama-celuet-doch-1024x727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908527" y="1481138"/>
            <a:ext cx="6374945" cy="45259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Как помочь ребёнку адаптироваться?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686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744" y="159657"/>
            <a:ext cx="11814627" cy="6813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успешной адаптации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Правило 1.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Заранее познакомьтесь с персоналом детского сада, режимом дня и условиями пребывания.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Правило 2.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Привыкание ребёнка к детскому саду должно происходить либо в летнее, либо в зимнее время для снижения риска инфекционных заболеваний.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Правило 3.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Ребёнок в первые дни должен оставаться в детском саду на 1-2 часа. Хорошо, если это время совпадёт с утренней прогулкой.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Правило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Увеличивать время пребывания ребёнка в группе нужно постепенно, с учётом рекомендаций воспитателя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5.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ребёнок заболел, маме или папе необходимо остаться с ним дома.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необходимо предупреждать воспитателя обо всех особенностях поведения ребёнка, его привычках и склонностях.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Забирая малыша домой, обязательно поинтересуйтесь у воспитателя, как ребёнок себя вёл в течение дня.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719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findmykids.org/blog/wp-content/uploads/2020/06/adorable-little-boy-and-girl-playing-with-toy-train-3771505-1024x68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698210" y="1481138"/>
            <a:ext cx="6795579" cy="45259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Советы психолога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08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Покажите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малышу здание, окна группы, где он будет находиться, участок для прогулок. Познакомьтесь с воспитателями. Неплохо, если ребёнок выучит их имена ещё до первого посещения. Обратите внимание сына или дочери на тот факт, что всех детей вечером родители забирают домой, на ночь никто не остается.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Чем больше ребёнок будет знать о правилах поведения в детском учреждении, тем легче для него пройдет период адаптации.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27315"/>
            <a:ext cx="10515600" cy="1669143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детскому саду ребёнка нужно готовить заранее.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98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14171"/>
            <a:ext cx="10515600" cy="3462792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забывайте о формировании необходимых навыков самообслуживания. Старайтесь давать малышу больше самостоятельности даже в том, чего он пока ещё не умеет делать.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Уделяйте внимание развитию коммуникативных навыков ребёнка.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Он должен уметь общаться не только с детьми, но и со взрослыми. Тренируйте навыки общения в гостях, на детской площадке, в поездках к родственникам.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4904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ребёнка к успешной адаптации во многом зависит от психологической установки родителей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511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findmykids.org/blog/wp-content/uploads/2020/06/happy-family-hugging-4617316-1024x68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698210" y="1481138"/>
            <a:ext cx="6795579" cy="4525962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Что такое адаптация?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344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sun9-13.userapi.com/qF7GkfBEKZtQHsaJILAUen0QHkRRwWmx_btv2Q/AA8dBaamIv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3500" y="881064"/>
            <a:ext cx="9525000" cy="50958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0229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819807"/>
            <a:ext cx="10972800" cy="5187485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Домашнее меню, как и режим, должны быть максимально приближены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условиям ДОУ.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Даже во время выходных и праздников.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Будьте доброжелательны и вежливы с воспитателями. Ведь это люди, которым вы доверяете самое ценное – своего ребёнка. И не только вы, а ещё 20 таких же мам и пап.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 период адаптации у ребёнка не должно быть никаких дополнительных стрессов, таких как переезд, развод родителей, рождение второго ребёнка. Постарайтесь обеспечить спокойную семейную обстановку.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Относитесь спокойнее к болезням после посещения детского сада.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84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0230" y="914399"/>
            <a:ext cx="10137977" cy="3458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Относитесь спокойнее к болезням после посещения детского сада.</a:t>
            </a: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период адаптации у ребёнка возрастает чувствительность ко всем воздействиям окружающей среды. Плюс, организм не всегда может справиться с психической нагрузкой.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«Уход в болезнь» – защитная реакция организма, как детского, так и взрослого. </a:t>
            </a: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Больной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ребёнок остаётся в домашней, привычной для себя обстановке. Так будет продолжаться до тех пор, пока он не почувствует себя в безопасности и комфорте не только дома, но и в детском саду.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887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5371" y="580571"/>
            <a:ext cx="10245084" cy="4864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не рекомендуется делать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родителям в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адаптационный период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Сидеть в раздевалке, пока ребёнок находится в группе.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Уходить тайком, не попрощавшись с ребёнком.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Ругать и наказывать за нежелание оставаться в детском саду.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Оставлять ребёнка на целый день после долгого перерыва.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Негативно отзываться о воспитателях и дошкольном учреждении.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Обманывать ребёнка: говорить, что скоро заберёте его, если сами планируете оставить сына или дочь до вечера.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Приводить больного ребёнка в детский сад.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«Подкупать» ребёнка сладостями и игрушками за его пребывание в яслях.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8630" y="464457"/>
            <a:ext cx="11321143" cy="5281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облегчить расставание с ребёнком в детском саду?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малыш научился безболезненно отпускать вас и идти в группу, соблюдайте эти нехитрые рекомендации: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заранее подготовьте ребёнка к мысли о том, что в детский сад нужно ходить каждый день, пока мама с папой на работе;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дороге настраивайте ребёнка, как хорошо ему будет там сегодня, в какие интересные игры он там будет играть, что вкусного приготовят тети-повара и т.д.;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придумайте свой ритуал прощания с ребёнком. Это может быть поцелуй в щёку и соприкосновение ладоней или коротенький стишок. Главное – всегда его соблюдайте при расставании с сыном или дочерью не только в детском саду, но и дома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61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5715" y="882870"/>
            <a:ext cx="10537372" cy="3524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разрешите малышу взять с собой любимую игрушку. В отсутствие мамы ему будет гораздо спокойнее, если рядом будет что-то родное и знакомое;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следите за собственным эмоциональным состоянием. Все ваши тревоги и опасения обязательно передадутся и ребёнку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чётко сообщите малышу о времени своего прихода: после обеда, после сна, вечером, чтобы у него не было напрасных ожиданий.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32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8786" y="630621"/>
            <a:ext cx="11225047" cy="326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Запомните, дорогие мамы и папы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800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залогом успешной адаптации ребёнка к детскому саду является правильная подготовка малыша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психологическая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грамотность родителей, а также </a:t>
            </a: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семейная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атмосфера комфорта и эмоционального благополучия.</a:t>
            </a:r>
            <a:endParaRPr lang="ru-RU" sz="2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79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735726"/>
            <a:ext cx="10972800" cy="5370785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Представьте себе мир маленького ребёнка. Любимые мама и папа, знакомые игрушки, тёплая кроватка, привычные обстановка и режим дня.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 вдруг в один день всё меняется. Мама отводит его в незнакомое место и оставляет с чужой тётей. В этом месте всё чужое – и игрушки, и кроватка, и еда не такая, как дома. А главное – там много незнакомых детей, которые часто плачут, а некоторые могут даже и обидеть. В этом месте нужно слушать воспитательницу и делать всё, что она скажет.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Это место называется детский сад….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638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7885" y="1161143"/>
            <a:ext cx="9945915" cy="501582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Попадая в незнакомую обстановку, ребёнок находится 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состоянии сильнейшего стресса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Чтобы он смог привыкнуть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бстановке,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должен пройти период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адаптации.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термин означает способность приспосабливаться к условиям внешней среды, подстраиваться под 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 время адаптации происходит перестройка деятельности практически всех систем детского организма.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382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8230" y="798288"/>
            <a:ext cx="9303657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Адаптация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ребёнка к условиям детского сада, как правило, сопровождается следующими явлениями: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происходит регресс навыков (ребёнок временно «забывает», как ходить на горшок, держать ложку и т.д.);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ухудшается сон и аппетит;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ребёнок выглядит подавленным, вялым, заторможенным;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частые капризы, истерики по любому поводу.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0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8069" y="504497"/>
            <a:ext cx="11140965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Существуют 3 категории детей.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одних адаптационные проблемы начинаются сразу, у других – спустя 2-3 недели, у третьих видимые изменения отсутствуют. Это связано со многими факторами и зависит от адаптивных возможностей организма ребёнка.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Пугаться изменений в поведении сына или дочери не стоит. Таким образом организм ребёнка справляется с возникшим стрессом и приспосабливается к новым условиям.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3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findmykids.org/blog/wp-content/uploads/2020/01/Why-is-my-child-biting-another-child-at-daycare-1024x48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278344" y="1481138"/>
            <a:ext cx="9635312" cy="452596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привыкания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142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 этап – период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 ни готовили родители ребёнка к яслям, в первое время он всё равно будет находиться в состоянии стресса и постоянного напряжения. Ребёнку трудно даётся расставание с родителями, он часто плачет, капризничает. Могут начаться простудные заболевания.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88458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 привыкания ребёнка к детскому саду проходит в несколько этапов.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51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 этап – период адаптации.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Срабатывают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защитные механизмы психики, ребёнок начинает общаться с воспитателем и другими детьми, участвует в играх, но по-прежнему тоскует по родителям и часто спрашивает о них. На этом этапе малыш только начинает привыкать к новым правилам, поэтому может нарушать дисциплину и отказываться выполнять требования воспитателя.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792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1363</Words>
  <Application>Microsoft Office PowerPoint</Application>
  <PresentationFormat>Произвольный</PresentationFormat>
  <Paragraphs>99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Как помочь ребёнку адаптироваться к детскому саду?</vt:lpstr>
      <vt:lpstr>Что такое адаптация? </vt:lpstr>
      <vt:lpstr>Слайд 3</vt:lpstr>
      <vt:lpstr>Слайд 4</vt:lpstr>
      <vt:lpstr>Слайд 5</vt:lpstr>
      <vt:lpstr>Слайд 6</vt:lpstr>
      <vt:lpstr> Этапы привыкания </vt:lpstr>
      <vt:lpstr>Процесс привыкания ребёнка к детскому саду проходит в несколько этапов. </vt:lpstr>
      <vt:lpstr>Слайд 9</vt:lpstr>
      <vt:lpstr>Слайд 10</vt:lpstr>
      <vt:lpstr>Слайд 11</vt:lpstr>
      <vt:lpstr>Слайд 12</vt:lpstr>
      <vt:lpstr>Слайд 13</vt:lpstr>
      <vt:lpstr>Слайд 14</vt:lpstr>
      <vt:lpstr>Как помочь ребёнку адаптироваться? </vt:lpstr>
      <vt:lpstr>Слайд 16</vt:lpstr>
      <vt:lpstr>Советы психолога </vt:lpstr>
      <vt:lpstr>К детскому саду ребёнка нужно готовить заранее. </vt:lpstr>
      <vt:lpstr> Способность ребёнка к успешной адаптации во многом зависит от психологической установки родителей.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помочь ребёнку адаптироваться к детскому саду?</dc:title>
  <dc:creator>Фельдшерова Т К</dc:creator>
  <cp:lastModifiedBy>Admin</cp:lastModifiedBy>
  <cp:revision>2</cp:revision>
  <dcterms:created xsi:type="dcterms:W3CDTF">2021-09-26T17:21:05Z</dcterms:created>
  <dcterms:modified xsi:type="dcterms:W3CDTF">2021-09-27T08:12:00Z</dcterms:modified>
</cp:coreProperties>
</file>