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57" r:id="rId5"/>
    <p:sldId id="291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68" r:id="rId15"/>
    <p:sldId id="269" r:id="rId16"/>
    <p:sldId id="270" r:id="rId17"/>
    <p:sldId id="272" r:id="rId18"/>
    <p:sldId id="273" r:id="rId19"/>
    <p:sldId id="274" r:id="rId20"/>
    <p:sldId id="276" r:id="rId21"/>
    <p:sldId id="277" r:id="rId22"/>
    <p:sldId id="293" r:id="rId23"/>
    <p:sldId id="292" r:id="rId24"/>
    <p:sldId id="278" r:id="rId25"/>
    <p:sldId id="279" r:id="rId26"/>
    <p:sldId id="281" r:id="rId27"/>
    <p:sldId id="282" r:id="rId28"/>
    <p:sldId id="283" r:id="rId29"/>
    <p:sldId id="284" r:id="rId30"/>
    <p:sldId id="288" r:id="rId31"/>
    <p:sldId id="285" r:id="rId32"/>
    <p:sldId id="286" r:id="rId33"/>
    <p:sldId id="287" r:id="rId34"/>
    <p:sldId id="294" r:id="rId35"/>
    <p:sldId id="29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9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012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43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50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259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0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3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59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10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17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85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866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C:\Users\Teacher\Desktop\s1200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r:link="rId1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01E2-7A32-4E34-80FA-EC3DEE740F54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B97D-C605-4A2F-A38A-598688572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089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0726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0915.jpg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0938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1147.jpg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1209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92;&#1086;&#1090;&#1086;\IMG-20200319-WA0006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92;&#1086;&#1090;&#1086;\IMG-20200319-WA0007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92;&#1086;&#1090;&#1086;\IMG-20200316-WA000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92;&#1086;&#1090;&#1086;\IMG-20200320-WA0021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53;&#1086;&#1074;&#1072;&#1103;%20&#1087;&#1072;&#1087;&#1082;&#1072;%203\IMG_20200327_123627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D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53;&#1086;&#1074;&#1072;&#1103;%20&#1087;&#1072;&#1087;&#1082;&#1072;%203\IMG_20200327_123652.jpg" TargetMode="Externa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53;&#1086;&#1074;&#1072;&#1103;%20&#1087;&#1072;&#1087;&#1082;&#1072;%203\IMG_20200327_075809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D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53;&#1086;&#1074;&#1072;&#1103;%20&#1087;&#1072;&#1087;&#1082;&#1072;%203\IMG_20200327_075824.jpg" TargetMode="Externa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&#1053;&#1086;&#1074;&#1072;&#1103;%20&#1087;&#1072;&#1087;&#1082;&#1072;%203\IMG_20200325_151536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6_09104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6_091159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6_091442.jpg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6_091449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6_091457.jpg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0645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&#1053;&#1045;&#1044;&#1045;&#1051;&#1071;%20&#1055;&#1057;&#1048;&#1061;&#1054;&#1051;&#1054;&#1043;&#1048;&#1048;\&#1092;&#1086;&#1090;&#1086;%20%20&#1085;&#1077;&#1076;&#1077;&#1083;&#1080;%20&#1087;&#1089;&#1080;&#1093;&#1086;&#1083;&#1086;&#1075;&#1080;&#1080;%202020&#1075;\IMG_20200317_090722.jpg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6227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ПСИХОЛОГИИ»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4084638"/>
            <a:ext cx="9144000" cy="18879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МБДОУ «Полянский детский сад «Родничок» общеразвивающего вида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Валерьевна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500" y="238125"/>
            <a:ext cx="9525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1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7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В гостях у ребяток </a:t>
            </a:r>
            <a:r>
              <a:rPr lang="ru-RU" sz="2800" b="1" dirty="0" smtClean="0">
                <a:solidFill>
                  <a:srgbClr val="7030A0"/>
                </a:solidFill>
              </a:rPr>
              <a:t>1 мл. </a:t>
            </a:r>
            <a:r>
              <a:rPr lang="ru-RU" sz="2800" b="1" dirty="0" smtClean="0">
                <a:solidFill>
                  <a:srgbClr val="7030A0"/>
                </a:solidFill>
              </a:rPr>
              <a:t>группы «Б» мальчики заинтересовались игрушками малышей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5" y="1815307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12" y="1586706"/>
            <a:ext cx="6010275" cy="4507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449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К нам гости пришли, мы им очень рады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34"/>
          <a:stretch>
            <a:fillRect/>
          </a:stretch>
        </p:blipFill>
        <p:spPr>
          <a:xfrm>
            <a:off x="1140024" y="1448923"/>
            <a:ext cx="4174926" cy="4685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47"/>
          <a:stretch>
            <a:fillRect/>
          </a:stretch>
        </p:blipFill>
        <p:spPr>
          <a:xfrm>
            <a:off x="6029326" y="1354448"/>
            <a:ext cx="4365426" cy="482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83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1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Вручение ответного подарка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3907" y="1086416"/>
            <a:ext cx="7402285" cy="555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514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Дерево добрых дел подготовительная к школе группа «Б»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25" y="1054892"/>
            <a:ext cx="4257675" cy="5676901"/>
          </a:xfrm>
        </p:spPr>
      </p:pic>
    </p:spTree>
    <p:extLst>
      <p:ext uri="{BB962C8B-B14F-4D97-AF65-F5344CB8AC3E}">
        <p14:creationId xmlns:p14="http://schemas.microsoft.com/office/powerpoint/2010/main" xmlns="" val="41739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ДОБРЫХ ДЕЛ подготовительная к школе группа «А»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45" b="8646"/>
          <a:stretch>
            <a:fillRect/>
          </a:stretch>
        </p:blipFill>
        <p:spPr>
          <a:xfrm>
            <a:off x="1028700" y="1825625"/>
            <a:ext cx="3857625" cy="496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3" r="18382"/>
          <a:stretch>
            <a:fillRect/>
          </a:stretch>
        </p:blipFill>
        <p:spPr>
          <a:xfrm>
            <a:off x="6143625" y="1423292"/>
            <a:ext cx="5543550" cy="496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4303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Награждение  помощников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18" t="7333" r="14154" b="12520"/>
          <a:stretch>
            <a:fillRect/>
          </a:stretch>
        </p:blipFill>
        <p:spPr>
          <a:xfrm>
            <a:off x="800100" y="1871662"/>
            <a:ext cx="4543425" cy="409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81230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622" y="1209896"/>
            <a:ext cx="5181600" cy="3886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1248" y="330506"/>
            <a:ext cx="4599671" cy="6132895"/>
          </a:xfrm>
        </p:spPr>
      </p:pic>
    </p:spTree>
    <p:extLst>
      <p:ext uri="{BB962C8B-B14F-4D97-AF65-F5344CB8AC3E}">
        <p14:creationId xmlns:p14="http://schemas.microsoft.com/office/powerpoint/2010/main" xmlns="" val="3178131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«ЛАДОШКИ ДРУЖБЫ» групповое задание средняя группа «А» и средняя группа «Б»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35053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ЦВЕТОК СЧАСТЬЯ 1 младшие группы                   «Б» и «А»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67"/>
          <a:stretch>
            <a:fillRect/>
          </a:stretch>
        </p:blipFill>
        <p:spPr>
          <a:xfrm>
            <a:off x="509588" y="1686718"/>
            <a:ext cx="5676900" cy="470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5225" y="1406524"/>
            <a:ext cx="3808214" cy="507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1058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ЦВЕТОК СЧАСТЬЯ 2 младшие группы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«Б» -«Сороконожка» и «А»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8" y="2100263"/>
            <a:ext cx="5591174" cy="420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199" y="2058194"/>
            <a:ext cx="5790141" cy="4342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1744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67" y="32105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день Улыбок в «смайлики» - улыбки нарядился весь наш детский сад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" y="1643856"/>
            <a:ext cx="5734050" cy="430053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21"/>
          <a:stretch>
            <a:fillRect/>
          </a:stretch>
        </p:blipFill>
        <p:spPr>
          <a:xfrm>
            <a:off x="6069641" y="1905871"/>
            <a:ext cx="5905695" cy="3591545"/>
          </a:xfrm>
        </p:spPr>
      </p:pic>
    </p:spTree>
    <p:extLst>
      <p:ext uri="{BB962C8B-B14F-4D97-AF65-F5344CB8AC3E}">
        <p14:creationId xmlns:p14="http://schemas.microsoft.com/office/powerpoint/2010/main" xmlns="" val="376786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Старшая группа «Б»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0" r="14305"/>
          <a:stretch/>
        </p:blipFill>
        <p:spPr>
          <a:xfrm>
            <a:off x="3664528" y="2540794"/>
            <a:ext cx="3595256" cy="29146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97" y="1822450"/>
            <a:ext cx="3263503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9784" y="212439"/>
            <a:ext cx="4734788" cy="63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17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«Галерея счастья» </a:t>
            </a:r>
            <a:r>
              <a:rPr lang="ru-RU" b="1" dirty="0" smtClean="0">
                <a:solidFill>
                  <a:srgbClr val="7030A0"/>
                </a:solidFill>
              </a:rPr>
              <a:t>старшей группы «Б»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9" y="2100262"/>
            <a:ext cx="5970411" cy="425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728788"/>
            <a:ext cx="5181600" cy="412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2148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Анкетирование детей и родителей « 6 простых вопросов»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 в старшей группе «Б»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IMG_20200327_123627.jpg" descr="D:\НЕДЕЛЯ ПСИХОЛОГИИ\фото  недели психологии 2020г\Новая папка 3\IMG_20200327_123627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rcRect l="7537" t="4391" r="5882" b="9579"/>
          <a:stretch>
            <a:fillRect/>
          </a:stretch>
        </p:blipFill>
        <p:spPr>
          <a:xfrm>
            <a:off x="357188" y="1628775"/>
            <a:ext cx="6163041" cy="4592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200327_123652.jpg" descr="D:\НЕДЕЛЯ ПСИХОЛОГИИ\фото  недели психологии 2020г\Новая папка 3\IMG_20200327_12365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rcRect l="1731" t="9314"/>
          <a:stretch>
            <a:fillRect/>
          </a:stretch>
        </p:blipFill>
        <p:spPr>
          <a:xfrm rot="5400000">
            <a:off x="6036072" y="2284016"/>
            <a:ext cx="5091906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Галерея счастья старшая группа «А»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IMG_20200327_075809.jpg" descr="D:\НЕДЕЛЯ ПСИХОЛОГИИ\фото  недели психологии 2020г\Новая папка 3\IMG_20200327_07580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rcRect t="4341" b="7990"/>
          <a:stretch>
            <a:fillRect/>
          </a:stretch>
        </p:blipFill>
        <p:spPr>
          <a:xfrm>
            <a:off x="357187" y="1541857"/>
            <a:ext cx="5286375" cy="4801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G_20200327_075824.jpg" descr="D:\НЕДЕЛЯ ПСИХОЛОГИИ\фото  недели психологии 2020г\Новая папка 3\IMG_20200327_075824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6172200" y="1528763"/>
            <a:ext cx="5887508" cy="4415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ЛЕСТНИЧНОЕ АНКЕТИРОВАНИЕ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РОДИТЕЛЕЙ И ДЕТЕЙ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77"/>
          <a:stretch>
            <a:fillRect/>
          </a:stretch>
        </p:blipFill>
        <p:spPr>
          <a:xfrm>
            <a:off x="200024" y="2009573"/>
            <a:ext cx="5876925" cy="39062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47"/>
          <a:stretch>
            <a:fillRect/>
          </a:stretch>
        </p:blipFill>
        <p:spPr>
          <a:xfrm>
            <a:off x="6172199" y="2057401"/>
            <a:ext cx="5946637" cy="3886994"/>
          </a:xfrm>
        </p:spPr>
      </p:pic>
    </p:spTree>
    <p:extLst>
      <p:ext uri="{BB962C8B-B14F-4D97-AF65-F5344CB8AC3E}">
        <p14:creationId xmlns:p14="http://schemas.microsoft.com/office/powerpoint/2010/main" xmlns="" val="2006471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25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2"/>
          <a:stretch/>
        </p:blipFill>
        <p:spPr>
          <a:xfrm>
            <a:off x="332509" y="412101"/>
            <a:ext cx="2941006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9102" y="365125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454" y="815903"/>
            <a:ext cx="4599709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11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Рисование песком на световых столах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с педагогами ДОУ «РОДНИЧОК»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818" y="1584612"/>
            <a:ext cx="7031182" cy="527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647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Педагоги младших групп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96" y="1496291"/>
            <a:ext cx="5930804" cy="44481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199" y="2058193"/>
            <a:ext cx="5900977" cy="4425733"/>
          </a:xfrm>
        </p:spPr>
      </p:pic>
    </p:spTree>
    <p:extLst>
      <p:ext uri="{BB962C8B-B14F-4D97-AF65-F5344CB8AC3E}">
        <p14:creationId xmlns:p14="http://schemas.microsoft.com/office/powerpoint/2010/main" xmlns="" val="1198883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42" y="1205346"/>
            <a:ext cx="5875385" cy="44065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3"/>
            <a:ext cx="5873268" cy="4404951"/>
          </a:xfrm>
        </p:spPr>
      </p:pic>
    </p:spTree>
    <p:extLst>
      <p:ext uri="{BB962C8B-B14F-4D97-AF65-F5344CB8AC3E}">
        <p14:creationId xmlns:p14="http://schemas.microsoft.com/office/powerpoint/2010/main" xmlns="" val="144842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Дарим Улыбки «Смайлики»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сотрудникам ДОУ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616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82" y="167049"/>
            <a:ext cx="6293048" cy="47197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4830" y="762291"/>
            <a:ext cx="4465007" cy="5953344"/>
          </a:xfrm>
        </p:spPr>
      </p:pic>
    </p:spTree>
    <p:extLst>
      <p:ext uri="{BB962C8B-B14F-4D97-AF65-F5344CB8AC3E}">
        <p14:creationId xmlns:p14="http://schemas.microsoft.com/office/powerpoint/2010/main" xmlns="" val="364802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22" y="242370"/>
            <a:ext cx="5825311" cy="43689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199" y="1454227"/>
            <a:ext cx="5986889" cy="4490167"/>
          </a:xfrm>
        </p:spPr>
      </p:pic>
    </p:spTree>
    <p:extLst>
      <p:ext uri="{BB962C8B-B14F-4D97-AF65-F5344CB8AC3E}">
        <p14:creationId xmlns:p14="http://schemas.microsoft.com/office/powerpoint/2010/main" xmlns="" val="3211604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160" y="238346"/>
            <a:ext cx="7710889" cy="5783167"/>
          </a:xfrm>
        </p:spPr>
      </p:pic>
    </p:spTree>
    <p:extLst>
      <p:ext uri="{BB962C8B-B14F-4D97-AF65-F5344CB8AC3E}">
        <p14:creationId xmlns:p14="http://schemas.microsoft.com/office/powerpoint/2010/main" xmlns="" val="3407723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ЭМОЦИИ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048" y="1389207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8749" y="602563"/>
            <a:ext cx="3853486" cy="51379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2235" y="2970790"/>
            <a:ext cx="4655127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182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546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Ответное слово родителей из почтового </a:t>
            </a:r>
            <a:r>
              <a:rPr lang="ru-RU" b="1" dirty="0" smtClean="0">
                <a:solidFill>
                  <a:srgbClr val="7030A0"/>
                </a:solidFill>
              </a:rPr>
              <a:t>«Ящика </a:t>
            </a:r>
            <a:r>
              <a:rPr lang="ru-RU" b="1" dirty="0" smtClean="0">
                <a:solidFill>
                  <a:srgbClr val="7030A0"/>
                </a:solidFill>
              </a:rPr>
              <a:t>добрых </a:t>
            </a:r>
            <a:r>
              <a:rPr lang="ru-RU" b="1" dirty="0" smtClean="0">
                <a:solidFill>
                  <a:srgbClr val="7030A0"/>
                </a:solidFill>
              </a:rPr>
              <a:t>пожеланий»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IMG_20200325_151536.jpg" descr="D:\НЕДЕЛЯ ПСИХОЛОГИИ\фото  недели психологии 2020г\Новая папка 3\IMG_20200325_15153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rcRect t="8539"/>
          <a:stretch>
            <a:fillRect/>
          </a:stretch>
        </p:blipFill>
        <p:spPr>
          <a:xfrm>
            <a:off x="342900" y="1714500"/>
            <a:ext cx="501491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84" b="66050"/>
          <a:stretch>
            <a:fillRect/>
          </a:stretch>
        </p:blipFill>
        <p:spPr>
          <a:xfrm>
            <a:off x="5611860" y="2657475"/>
            <a:ext cx="658014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52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Дети подготовительной к школе группы «А» пришли  с улыбками и подарками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 гости к младшим детям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92" b="6020"/>
          <a:stretch>
            <a:fillRect/>
          </a:stretch>
        </p:blipFill>
        <p:spPr>
          <a:xfrm>
            <a:off x="9009405" y="1697038"/>
            <a:ext cx="2963520" cy="408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14" r="20508"/>
          <a:stretch>
            <a:fillRect/>
          </a:stretch>
        </p:blipFill>
        <p:spPr>
          <a:xfrm>
            <a:off x="277577" y="1728788"/>
            <a:ext cx="2594211" cy="349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9293" y="2210233"/>
            <a:ext cx="5482937" cy="411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381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8" y="920065"/>
            <a:ext cx="6373092" cy="4779819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9130" y="0"/>
            <a:ext cx="4922206" cy="6562942"/>
          </a:xfrm>
        </p:spPr>
      </p:pic>
    </p:spTree>
    <p:extLst>
      <p:ext uri="{BB962C8B-B14F-4D97-AF65-F5344CB8AC3E}">
        <p14:creationId xmlns:p14="http://schemas.microsoft.com/office/powerpoint/2010/main" xmlns="" val="28112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Мы пришли в гости. 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Игра </a:t>
            </a:r>
            <a:r>
              <a:rPr lang="ru-RU" b="1" dirty="0" smtClean="0">
                <a:solidFill>
                  <a:srgbClr val="7030A0"/>
                </a:solidFill>
              </a:rPr>
              <a:t>«Воздушный шарик, прилети, улыбку детям подари»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52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761" y="526849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863" y="2289548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6488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Радуются и маленькие и большие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7"/>
          <a:stretch>
            <a:fillRect/>
          </a:stretch>
        </p:blipFill>
        <p:spPr>
          <a:xfrm>
            <a:off x="300038" y="1569424"/>
            <a:ext cx="6184947" cy="486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638"/>
          <a:stretch>
            <a:fillRect/>
          </a:stretch>
        </p:blipFill>
        <p:spPr>
          <a:xfrm>
            <a:off x="6990484" y="1719263"/>
            <a:ext cx="4510954" cy="431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8393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Дети подготовительной к школе группы «Б» в гостях у малышей группы «Б» с улыбками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2043907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12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051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198</Words>
  <Application>Microsoft Office PowerPoint</Application>
  <PresentationFormat>Произвольный</PresentationFormat>
  <Paragraphs>28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         «НЕДЕЛЯ ПСИХОЛОГИИ»</vt:lpstr>
      <vt:lpstr>В день Улыбок в «смайлики» - улыбки нарядился весь наш детский сад</vt:lpstr>
      <vt:lpstr>Дарим Улыбки «Смайлики»  сотрудникам ДОУ</vt:lpstr>
      <vt:lpstr> Дети подготовительной к школе группы «А» пришли  с улыбками и подарками  в гости к младшим детям</vt:lpstr>
      <vt:lpstr>Слайд 5</vt:lpstr>
      <vt:lpstr>Мы пришли в гости.  Игра «Воздушный шарик, прилети, улыбку детям подари»</vt:lpstr>
      <vt:lpstr>Слайд 7</vt:lpstr>
      <vt:lpstr>Радуются и маленькие и большие</vt:lpstr>
      <vt:lpstr>Дети подготовительной к школе группы «Б» в гостях у малышей группы «Б» с улыбками</vt:lpstr>
      <vt:lpstr>В гостях у ребяток 1 мл. группы «Б» мальчики заинтересовались игрушками малышей</vt:lpstr>
      <vt:lpstr>К нам гости пришли, мы им очень рады</vt:lpstr>
      <vt:lpstr>Вручение ответного подарка</vt:lpstr>
      <vt:lpstr>Дерево добрых дел подготовительная к школе группа «Б»</vt:lpstr>
      <vt:lpstr>День ДОБРЫХ ДЕЛ подготовительная к школе группа «А»</vt:lpstr>
      <vt:lpstr>Награждение  помощников</vt:lpstr>
      <vt:lpstr>Слайд 16</vt:lpstr>
      <vt:lpstr>«ЛАДОШКИ ДРУЖБЫ» групповое задание средняя группа «А» и средняя группа «Б»</vt:lpstr>
      <vt:lpstr>ЦВЕТОК СЧАСТЬЯ 1 младшие группы                   «Б» и «А»</vt:lpstr>
      <vt:lpstr>ЦВЕТОК СЧАСТЬЯ 2 младшие группы  «Б» -«Сороконожка» и «А»</vt:lpstr>
      <vt:lpstr>Старшая группа «Б»</vt:lpstr>
      <vt:lpstr>«Галерея счастья» старшей группы «Б»</vt:lpstr>
      <vt:lpstr>Анкетирование детей и родителей « 6 простых вопросов»  в старшей группе «Б»</vt:lpstr>
      <vt:lpstr>Галерея счастья старшая группа «А»</vt:lpstr>
      <vt:lpstr>ЛЕСТНИЧНОЕ АНКЕТИРОВАНИЕ  РОДИТЕЛЕЙ И ДЕТЕЙ</vt:lpstr>
      <vt:lpstr>Слайд 25</vt:lpstr>
      <vt:lpstr>Слайд 26</vt:lpstr>
      <vt:lpstr>Рисование песком на световых столах  с педагогами ДОУ «РОДНИЧОК»</vt:lpstr>
      <vt:lpstr>Педагоги младших групп</vt:lpstr>
      <vt:lpstr>Слайд 29</vt:lpstr>
      <vt:lpstr>Слайд 30</vt:lpstr>
      <vt:lpstr>Слайд 31</vt:lpstr>
      <vt:lpstr>Слайд 32</vt:lpstr>
      <vt:lpstr>ЭМОЦИИ</vt:lpstr>
      <vt:lpstr>Слайд 34</vt:lpstr>
      <vt:lpstr>Ответное слово родителей из почтового «Ящика добрых пожеланий»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«НЕДЕЛЯ ПИСХОЛОГИИ»</dc:title>
  <dc:creator>Teacher</dc:creator>
  <cp:lastModifiedBy>Admin</cp:lastModifiedBy>
  <cp:revision>21</cp:revision>
  <dcterms:created xsi:type="dcterms:W3CDTF">2020-03-26T08:43:17Z</dcterms:created>
  <dcterms:modified xsi:type="dcterms:W3CDTF">2021-02-02T07:54:55Z</dcterms:modified>
</cp:coreProperties>
</file>