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DA5A1-8258-4177-80F5-DE8E76013A4F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2724E-1F84-4279-8E2F-C2DFD34FA8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                             </a:t>
            </a:r>
            <a:endParaRPr lang="ru-RU" sz="32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267744" y="4941168"/>
            <a:ext cx="6190456" cy="143375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Мнемотехника – это схема, в которую заложена определенная информация. Суть мнемосхем заключается в следующем: на каждое слово или маленькое словосочетание придумывается картинка ( изображение); таким образом, весь текст зарисовывается схематично. Глядя на эти схемы, рисунки, ребенок легко воспроизводит текстовую информацию.</a:t>
            </a:r>
            <a:endParaRPr lang="ru-RU" dirty="0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143108" y="161925"/>
            <a:ext cx="5500726" cy="4707235"/>
          </a:xfrm>
          <a:prstGeom prst="bevel">
            <a:avLst>
              <a:gd name="adj" fmla="val 1250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«Использование 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приемов мнемотехники для развития речи детей дошкольного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возраста».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Подготовил воспитатель 1 кв.категории МБДОУ «Полянский детский сад «Родничок» Володина Л.В.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11319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xn--i1abbnckbmcl9fb.xn--p1ai/%D1%81%D1%82%D0%B0%D1%82%D1%8C%D0%B8/660136/2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09750" y="1841500"/>
            <a:ext cx="47625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Горизонтальный свиток 4"/>
          <p:cNvSpPr/>
          <p:nvPr/>
        </p:nvSpPr>
        <p:spPr>
          <a:xfrm>
            <a:off x="500034" y="214290"/>
            <a:ext cx="7358114" cy="12858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Заучивание стихотворения в подготовительной группе, используя мнемотехнику.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Односложная, состоящая лишь из простых предложений речь. Неспособность грамматически правильно построить предложение.</a:t>
            </a:r>
          </a:p>
          <a:p>
            <a:r>
              <a:rPr lang="ru-RU" dirty="0" smtClean="0"/>
              <a:t>*Бедность речи. Недостаточный словарный запас.</a:t>
            </a:r>
          </a:p>
          <a:p>
            <a:r>
              <a:rPr lang="ru-RU" dirty="0" smtClean="0"/>
              <a:t>*Бедная диалогическая речь; неспособность грамотно и доступно  сформулировать вопрос, построить краткий или развернутый ответ.</a:t>
            </a:r>
          </a:p>
          <a:p>
            <a:r>
              <a:rPr lang="ru-RU" dirty="0" smtClean="0"/>
              <a:t>*Неспособность построить монолог: например, сюжетный или описательный рассказ на предложенную тему; пересказ текста своими словами.</a:t>
            </a:r>
          </a:p>
          <a:p>
            <a:r>
              <a:rPr lang="ru-RU" dirty="0" smtClean="0"/>
              <a:t>*Отсутствие логического обоснования своих утверждений и выводов.</a:t>
            </a:r>
          </a:p>
          <a:p>
            <a:r>
              <a:rPr lang="ru-RU" dirty="0" smtClean="0"/>
              <a:t>*Отсутствие навыков культуры речи; неумение использовать интонацию, регулировать громкость голоса и темп речи.</a:t>
            </a:r>
          </a:p>
          <a:p>
            <a:r>
              <a:rPr lang="ru-RU" dirty="0" smtClean="0"/>
              <a:t>*Плохая дикция.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00034" y="214290"/>
            <a:ext cx="7358114" cy="12858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Проблемы речи детей дошкольного возраста.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xn--i1abbnckbmcl9fb.xn--p1ai/%D1%81%D1%82%D0%B0%D1%82%D1%8C%D0%B8/660136/4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71678"/>
            <a:ext cx="6072230" cy="3232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Горизонтальный свиток 4"/>
          <p:cNvSpPr/>
          <p:nvPr/>
        </p:nvSpPr>
        <p:spPr>
          <a:xfrm>
            <a:off x="500034" y="500042"/>
            <a:ext cx="7429552" cy="107157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Один из методов заучивания стихотворения.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и по запросу мнемотаблицы стихи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1550" y="1484784"/>
            <a:ext cx="4202658" cy="4989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Горизонтальный свиток 4"/>
          <p:cNvSpPr/>
          <p:nvPr/>
        </p:nvSpPr>
        <p:spPr>
          <a:xfrm>
            <a:off x="428596" y="285728"/>
            <a:ext cx="7500990" cy="11430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Хорошая подсказка и быстро запомнишь стихотворение.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Расширяет круг знаний об окружающем мире;</a:t>
            </a:r>
          </a:p>
          <a:p>
            <a:r>
              <a:rPr lang="ru-RU" sz="2000" dirty="0" smtClean="0"/>
              <a:t>Появляется желание пересказать тексты, придумывать интересные истории;</a:t>
            </a:r>
          </a:p>
          <a:p>
            <a:r>
              <a:rPr lang="ru-RU" sz="2000" dirty="0" smtClean="0"/>
              <a:t>Появляется интерес к заучиванию стихов и </a:t>
            </a:r>
            <a:r>
              <a:rPr lang="ru-RU" sz="2000" dirty="0" err="1" smtClean="0"/>
              <a:t>потешек</a:t>
            </a:r>
            <a:r>
              <a:rPr lang="ru-RU" sz="2000" dirty="0" smtClean="0"/>
              <a:t>, скороговорок, загадок;</a:t>
            </a:r>
          </a:p>
          <a:p>
            <a:r>
              <a:rPr lang="ru-RU" sz="2000" dirty="0" smtClean="0"/>
              <a:t>Словарный запас выходит на более высокий уровень;</a:t>
            </a:r>
          </a:p>
          <a:p>
            <a:r>
              <a:rPr lang="ru-RU" sz="2000" dirty="0" smtClean="0"/>
              <a:t>Дети преодолевают робость и застенчивость, учатся свободно держаться перед аудиторией. </a:t>
            </a:r>
          </a:p>
          <a:p>
            <a:r>
              <a:rPr lang="ru-RU" sz="2000" dirty="0" smtClean="0"/>
              <a:t>Считаю, что чем раньше мы будем учить детей рассказывать или пересказывать, используя метод мнемотехники и схемы – модели, тем лучше подготовим их к школе, т.к. связная речь является важным показателем умственных способностей ребенка и готовности его к школьному обучению.</a:t>
            </a:r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71472" y="357166"/>
            <a:ext cx="7286676" cy="12858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Результаты у детей.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Учите ребенка каким- </a:t>
            </a:r>
            <a:r>
              <a:rPr lang="ru-RU" dirty="0" err="1" smtClean="0"/>
              <a:t>нибудь</a:t>
            </a:r>
            <a:r>
              <a:rPr lang="ru-RU" dirty="0" smtClean="0"/>
              <a:t> неизвестным ему пяти словам – он будет долго и напрасно мучиться, но свяжите двадцать таких слов с картинками и он их усвоит на лету.</a:t>
            </a:r>
          </a:p>
          <a:p>
            <a:pPr>
              <a:buNone/>
            </a:pPr>
            <a:r>
              <a:rPr lang="ru-RU" dirty="0" smtClean="0"/>
              <a:t>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К.Д. Ушинский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827584" y="857232"/>
            <a:ext cx="738775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  <a:tab pos="4657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Мнемотехника ,или мнемоника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переводе с греческого- «искусство запоминания».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  <a:tab pos="4657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Мнемотехника – помогает развивать:	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  <a:tab pos="4657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*ассоциативное мышление;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  <a:tab pos="4657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*зрительную и слуховую память;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  <a:tab pos="4657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*зрительное и слуховое внимание;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  <a:tab pos="4657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*воображение;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  <a:tab pos="4657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*связная речь;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62175" algn="l"/>
                <a:tab pos="46577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*мелкую моторику рук.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643050"/>
            <a:ext cx="7139014" cy="4873752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этап: Рассматривание таблицы и разбор того, что на ней изображено.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этап: Осуществляется перекодирование информации, т.е. преобразование из абстрактных символов, слов в образы.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этап: После перекодирования осуществляется пересказ  сказки, рассказ по заданной  теме или чтение стихотворения с опорой на символы (образы), т.е. происходит обработка метода запоминания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39552" y="188640"/>
            <a:ext cx="7358114" cy="14287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Последовательность работы с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мнемотаблицами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31640" y="1700808"/>
            <a:ext cx="6429420" cy="40770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Актуальность мнемотехники для дошкольников обусловлена тем, что как раз в этом возрасте у детей преобладает зрительно – образная память. Чаще всего запоминание происходит непроизвольно, просто потому, что какой – то предмет или явление попали в поле зрения ребенка. Если он будет пытаться выучить и запомнить то, что не подкреплено наглядной картинкой, нечто абстрактное, то на успех рассчитывать не стоит.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Мнемотехника для дошкольников как раз помогает упростить процесс запоминания, развить ассоциативное мышление и воображение, повысить внимательность. Более того, приемы мнемотехники в результате грамотной работы воспитателя ,приводит к обогащению словарного запаса и формированию связной речи.                                                                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                                                              </a:t>
            </a:r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00034" y="214290"/>
            <a:ext cx="7744374" cy="12858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чего нужна мнемотехника дошкольнику?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000924" cy="9397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Мнемотехникой можно начинать заниматься с младшего возраста, но рациональнее вводить ее в занятия 4-5 лет</a:t>
            </a:r>
          </a:p>
          <a:p>
            <a:r>
              <a:rPr lang="ru-RU" sz="2000" dirty="0" smtClean="0"/>
              <a:t>Когда у детей накоплен основной словарный запас.</a:t>
            </a:r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785786" y="142852"/>
            <a:ext cx="7530630" cy="12144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начинать заниматься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мнемотехникой?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\Desktop\последние фотки с вацапа\IMG-20201025-WA0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928935"/>
            <a:ext cx="4857784" cy="3171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571472" y="214290"/>
            <a:ext cx="7286676" cy="12858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Где можно использовать мнемосхемы?</a:t>
            </a:r>
            <a:endParaRPr lang="ru-RU" sz="2000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1000100" y="1928802"/>
            <a:ext cx="5572164" cy="13573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Обогащение словарного запаса</a:t>
            </a:r>
            <a:endParaRPr lang="ru-RU" dirty="0"/>
          </a:p>
        </p:txBody>
      </p:sp>
      <p:sp>
        <p:nvSpPr>
          <p:cNvPr id="6" name="Стрелка влево 5"/>
          <p:cNvSpPr/>
          <p:nvPr/>
        </p:nvSpPr>
        <p:spPr>
          <a:xfrm>
            <a:off x="1428728" y="3357562"/>
            <a:ext cx="5572164" cy="114300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 пересказу</a:t>
            </a:r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1571604" y="4857760"/>
            <a:ext cx="5715040" cy="15001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Разучивание стихотворений, </a:t>
            </a:r>
            <a:r>
              <a:rPr lang="ru-RU" dirty="0" err="1" smtClean="0"/>
              <a:t>скороговорок,чистоговорок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ртинки по запросу мнемотаблицы для старшей группы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Горизонтальный свиток 4"/>
          <p:cNvSpPr/>
          <p:nvPr/>
        </p:nvSpPr>
        <p:spPr>
          <a:xfrm>
            <a:off x="571472" y="142852"/>
            <a:ext cx="7429552" cy="135729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Пример рассказывание сказки в средней группе, используя мнемотехнику.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Картинки по запросу мнемотаблицы для старшей группы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77309" y="2404690"/>
            <a:ext cx="5627382" cy="326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Горизонтальный свиток 4"/>
          <p:cNvSpPr/>
          <p:nvPr/>
        </p:nvSpPr>
        <p:spPr>
          <a:xfrm>
            <a:off x="428596" y="142852"/>
            <a:ext cx="7500990" cy="14287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Пример заучивания скороговорки, используя мнемотехнику в старшей группе.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482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                              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30</cp:revision>
  <dcterms:created xsi:type="dcterms:W3CDTF">2021-01-23T15:39:57Z</dcterms:created>
  <dcterms:modified xsi:type="dcterms:W3CDTF">2021-02-02T08:10:18Z</dcterms:modified>
</cp:coreProperties>
</file>